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8512175" cy="144018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40" y="304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8DAC4-8146-4E0F-A952-A6563D016032}" type="datetimeFigureOut">
              <a:rPr lang="ko-KR" altLang="en-US" smtClean="0"/>
              <a:t>2016-03-04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A3F8B-C781-4CD5-AF3F-3123B97FBA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5533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F9973-C6F0-4F40-A4E2-7F4E72651311}" type="datetimeFigureOut">
              <a:rPr lang="ko-KR" altLang="en-US" smtClean="0"/>
              <a:t>2016-03-04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98700" y="744538"/>
            <a:ext cx="2200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F85FD5-BE77-44C7-8254-94E15D9B00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6966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85FD5-BE77-44C7-8254-94E15D9B00D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5420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2016-03-04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122233" y="1847356"/>
            <a:ext cx="1790675" cy="360191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105091" y="2207395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120818" y="2207395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82473" y="1847356"/>
            <a:ext cx="1790675" cy="36019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65331" y="2207395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81058" y="2207395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42713" y="1847356"/>
            <a:ext cx="1790675" cy="360191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25571" y="2207395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41298" y="2207395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02953" y="1847356"/>
            <a:ext cx="1790675" cy="360191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85811" y="2207395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01538" y="2207395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91" name="직사각형 90"/>
          <p:cNvSpPr/>
          <p:nvPr/>
        </p:nvSpPr>
        <p:spPr>
          <a:xfrm>
            <a:off x="6596030" y="361659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경영학</a:t>
            </a:r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109779" y="1112214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비전설계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2275550" y="3618187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화훼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원예학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105" name="직사각형 104"/>
          <p:cNvSpPr/>
          <p:nvPr/>
        </p:nvSpPr>
        <p:spPr>
          <a:xfrm>
            <a:off x="5443902" y="9398323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치료학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4435790" y="3618187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화훼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장식학</a:t>
            </a:r>
            <a:r>
              <a:rPr lang="en-US" altLang="ko-KR" sz="1100" dirty="0"/>
              <a:t> </a:t>
            </a:r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117" name="직사각형 116"/>
          <p:cNvSpPr/>
          <p:nvPr/>
        </p:nvSpPr>
        <p:spPr>
          <a:xfrm>
            <a:off x="3291279" y="8616107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작물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보호학</a:t>
            </a:r>
            <a:endParaRPr lang="en-US" altLang="ko-KR" sz="1100" dirty="0" smtClean="0"/>
          </a:p>
        </p:txBody>
      </p:sp>
      <p:sp>
        <p:nvSpPr>
          <p:cNvPr id="127" name="직사각형 126"/>
          <p:cNvSpPr/>
          <p:nvPr/>
        </p:nvSpPr>
        <p:spPr>
          <a:xfrm>
            <a:off x="3301523" y="7752011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토양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비료학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1123422" y="10299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31" name="직사각형 130"/>
          <p:cNvSpPr/>
          <p:nvPr/>
        </p:nvSpPr>
        <p:spPr>
          <a:xfrm>
            <a:off x="115310" y="10299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33" name="직사각형 132"/>
          <p:cNvSpPr/>
          <p:nvPr/>
        </p:nvSpPr>
        <p:spPr>
          <a:xfrm>
            <a:off x="4435790" y="6925195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조직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배양학</a:t>
            </a:r>
            <a:r>
              <a:rPr lang="ko-KR" altLang="en-US" sz="1100" dirty="0" smtClean="0"/>
              <a:t> 및 실습</a:t>
            </a:r>
            <a:endParaRPr lang="en-US" altLang="ko-KR" sz="1100" dirty="0" smtClean="0"/>
          </a:p>
        </p:txBody>
      </p:sp>
      <p:sp>
        <p:nvSpPr>
          <p:cNvPr id="148" name="직사각형 147"/>
          <p:cNvSpPr/>
          <p:nvPr/>
        </p:nvSpPr>
        <p:spPr>
          <a:xfrm>
            <a:off x="2293411" y="4439643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과수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원예학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164" name="직사각형 163"/>
          <p:cNvSpPr/>
          <p:nvPr/>
        </p:nvSpPr>
        <p:spPr>
          <a:xfrm>
            <a:off x="6588413" y="4439643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원예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생산물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마케팅학</a:t>
            </a:r>
            <a:endParaRPr lang="en-US" altLang="ko-KR" sz="1100" dirty="0" smtClean="0"/>
          </a:p>
        </p:txBody>
      </p:sp>
      <p:sp>
        <p:nvSpPr>
          <p:cNvPr id="167" name="직사각형 166"/>
          <p:cNvSpPr/>
          <p:nvPr/>
        </p:nvSpPr>
        <p:spPr>
          <a:xfrm>
            <a:off x="4419864" y="4439643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농산물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품질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관리론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4419864" y="5231731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원예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생산물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이용기술</a:t>
            </a:r>
            <a:endParaRPr lang="en-US" altLang="ko-KR" sz="1100" dirty="0" smtClean="0"/>
          </a:p>
        </p:txBody>
      </p:sp>
      <p:sp>
        <p:nvSpPr>
          <p:cNvPr id="171" name="직사각형 170"/>
          <p:cNvSpPr/>
          <p:nvPr/>
        </p:nvSpPr>
        <p:spPr>
          <a:xfrm>
            <a:off x="5451519" y="4439643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와인학 및 실습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2275550" y="8641060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아로마테라피실습</a:t>
            </a:r>
            <a:endParaRPr lang="en-US" altLang="ko-KR" sz="1100" smtClean="0"/>
          </a:p>
        </p:txBody>
      </p:sp>
      <p:sp>
        <p:nvSpPr>
          <p:cNvPr id="180" name="직사각형 179"/>
          <p:cNvSpPr/>
          <p:nvPr/>
        </p:nvSpPr>
        <p:spPr>
          <a:xfrm>
            <a:off x="2275550" y="278345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채소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원예학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186" name="직사각형 185"/>
          <p:cNvSpPr/>
          <p:nvPr/>
        </p:nvSpPr>
        <p:spPr>
          <a:xfrm>
            <a:off x="4435790" y="278345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재배론 및 실습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588413" y="278345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서양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채소론 및 실습</a:t>
            </a:r>
            <a:endParaRPr lang="en-US" altLang="ko-KR" sz="1100" dirty="0" smtClean="0"/>
          </a:p>
        </p:txBody>
      </p:sp>
      <p:sp>
        <p:nvSpPr>
          <p:cNvPr id="194" name="직사각형 193"/>
          <p:cNvSpPr/>
          <p:nvPr/>
        </p:nvSpPr>
        <p:spPr>
          <a:xfrm>
            <a:off x="3283662" y="278345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시설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원예학 및 실습</a:t>
            </a:r>
            <a:endParaRPr lang="en-US" altLang="ko-KR" sz="1100" smtClean="0"/>
          </a:p>
        </p:txBody>
      </p:sp>
      <p:sp>
        <p:nvSpPr>
          <p:cNvPr id="195" name="직사각형 194"/>
          <p:cNvSpPr/>
          <p:nvPr/>
        </p:nvSpPr>
        <p:spPr>
          <a:xfrm>
            <a:off x="1123422" y="278345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원예학</a:t>
            </a:r>
            <a:r>
              <a:rPr lang="en-US" altLang="ko-KR" sz="1100" smtClean="0"/>
              <a:t>(2)</a:t>
            </a:r>
          </a:p>
        </p:txBody>
      </p:sp>
      <p:sp>
        <p:nvSpPr>
          <p:cNvPr id="196" name="직사각형 195"/>
          <p:cNvSpPr/>
          <p:nvPr/>
        </p:nvSpPr>
        <p:spPr>
          <a:xfrm>
            <a:off x="115310" y="278345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원예학</a:t>
            </a:r>
            <a:r>
              <a:rPr lang="en-US" altLang="ko-KR" sz="1100" smtClean="0"/>
              <a:t>(1)</a:t>
            </a:r>
          </a:p>
        </p:txBody>
      </p:sp>
      <p:sp>
        <p:nvSpPr>
          <p:cNvPr id="207" name="직사각형 206"/>
          <p:cNvSpPr/>
          <p:nvPr/>
        </p:nvSpPr>
        <p:spPr>
          <a:xfrm>
            <a:off x="7596525" y="775359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생물환경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조절학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213" name="직사각형 212"/>
          <p:cNvSpPr/>
          <p:nvPr/>
        </p:nvSpPr>
        <p:spPr>
          <a:xfrm>
            <a:off x="115310" y="8641060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식물학</a:t>
            </a:r>
            <a:endParaRPr lang="en-US" altLang="ko-KR" sz="1100" smtClean="0"/>
          </a:p>
        </p:txBody>
      </p:sp>
      <p:sp>
        <p:nvSpPr>
          <p:cNvPr id="217" name="직사각형 216"/>
          <p:cNvSpPr/>
          <p:nvPr/>
        </p:nvSpPr>
        <p:spPr>
          <a:xfrm>
            <a:off x="2275550" y="6066111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</a:t>
            </a:r>
            <a:r>
              <a:rPr lang="ko-KR" altLang="en-US" sz="1100" dirty="0"/>
              <a:t>학</a:t>
            </a:r>
            <a:endParaRPr lang="en-US" altLang="ko-KR" sz="1100" dirty="0" smtClean="0"/>
          </a:p>
        </p:txBody>
      </p:sp>
      <p:sp>
        <p:nvSpPr>
          <p:cNvPr id="223" name="직사각형 222"/>
          <p:cNvSpPr/>
          <p:nvPr/>
        </p:nvSpPr>
        <p:spPr>
          <a:xfrm>
            <a:off x="7588908" y="6066111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분자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육종학 및 실습</a:t>
            </a:r>
            <a:endParaRPr lang="en-US" altLang="ko-KR" sz="1100" dirty="0" smtClean="0"/>
          </a:p>
        </p:txBody>
      </p:sp>
      <p:sp>
        <p:nvSpPr>
          <p:cNvPr id="227" name="직사각형 226"/>
          <p:cNvSpPr/>
          <p:nvPr/>
        </p:nvSpPr>
        <p:spPr>
          <a:xfrm>
            <a:off x="4428173" y="6066111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유전</a:t>
            </a:r>
            <a:r>
              <a:rPr lang="ko-KR" altLang="en-US" sz="1100" dirty="0"/>
              <a:t>학</a:t>
            </a:r>
            <a:endParaRPr lang="en-US" altLang="ko-KR" sz="1100" dirty="0" smtClean="0"/>
          </a:p>
        </p:txBody>
      </p:sp>
      <p:sp>
        <p:nvSpPr>
          <p:cNvPr id="231" name="직사각형 230"/>
          <p:cNvSpPr/>
          <p:nvPr/>
        </p:nvSpPr>
        <p:spPr>
          <a:xfrm>
            <a:off x="115310" y="6066111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생물학</a:t>
            </a:r>
            <a:endParaRPr lang="en-US" altLang="ko-KR" sz="1100" dirty="0" smtClean="0"/>
          </a:p>
        </p:txBody>
      </p:sp>
      <p:cxnSp>
        <p:nvCxnSpPr>
          <p:cNvPr id="265" name="직선 화살표 연결선 264"/>
          <p:cNvCxnSpPr>
            <a:stCxn id="131" idx="3"/>
            <a:endCxn id="130" idx="1"/>
          </p:cNvCxnSpPr>
          <p:nvPr/>
        </p:nvCxnSpPr>
        <p:spPr>
          <a:xfrm>
            <a:off x="907398" y="1058800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직선 화살표 연결선 280"/>
          <p:cNvCxnSpPr>
            <a:stCxn id="196" idx="3"/>
            <a:endCxn id="195" idx="1"/>
          </p:cNvCxnSpPr>
          <p:nvPr/>
        </p:nvCxnSpPr>
        <p:spPr>
          <a:xfrm>
            <a:off x="907398" y="3071491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직사각형 77"/>
          <p:cNvSpPr/>
          <p:nvPr/>
        </p:nvSpPr>
        <p:spPr>
          <a:xfrm>
            <a:off x="105091" y="94642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글쓰기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기초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3278131" y="1108933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진로설계</a:t>
            </a:r>
            <a:endParaRPr lang="en-US" altLang="ko-KR" sz="1100" dirty="0" smtClean="0"/>
          </a:p>
        </p:txBody>
      </p:sp>
      <p:cxnSp>
        <p:nvCxnSpPr>
          <p:cNvPr id="4" name="직선 화살표 연결선 3"/>
          <p:cNvCxnSpPr>
            <a:stCxn id="99" idx="3"/>
          </p:cNvCxnSpPr>
          <p:nvPr/>
        </p:nvCxnSpPr>
        <p:spPr>
          <a:xfrm flipV="1">
            <a:off x="901867" y="11389940"/>
            <a:ext cx="2376264" cy="202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직사각형 84"/>
          <p:cNvSpPr/>
          <p:nvPr/>
        </p:nvSpPr>
        <p:spPr>
          <a:xfrm>
            <a:off x="1123422" y="3618187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재배학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5443902" y="606769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육종학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3291279" y="6925195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해부학 및 형태학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5451519" y="6925195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번식학</a:t>
            </a:r>
            <a:r>
              <a:rPr lang="ko-KR" altLang="en-US" sz="1100" dirty="0" smtClean="0"/>
              <a:t> 및 실습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5451519" y="8616107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종자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생산학</a:t>
            </a:r>
            <a:endParaRPr lang="en-US" altLang="ko-KR" sz="1100" dirty="0" smtClean="0"/>
          </a:p>
        </p:txBody>
      </p:sp>
      <p:sp>
        <p:nvSpPr>
          <p:cNvPr id="111" name="직사각형 110"/>
          <p:cNvSpPr/>
          <p:nvPr/>
        </p:nvSpPr>
        <p:spPr>
          <a:xfrm>
            <a:off x="6600024" y="11099452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</a:t>
            </a:r>
            <a:r>
              <a:rPr lang="ko-KR" altLang="en-US" sz="1100" dirty="0"/>
              <a:t>업</a:t>
            </a:r>
            <a:r>
              <a:rPr lang="ko-KR" altLang="en-US" sz="1100" dirty="0" smtClean="0"/>
              <a:t>설계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5451517" y="7752011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생리학</a:t>
            </a:r>
            <a:endParaRPr lang="en-US" altLang="ko-KR" sz="1100" dirty="0" smtClean="0"/>
          </a:p>
        </p:txBody>
      </p:sp>
      <p:cxnSp>
        <p:nvCxnSpPr>
          <p:cNvPr id="27" name="직선 화살표 연결선 26"/>
          <p:cNvCxnSpPr>
            <a:stCxn id="79" idx="3"/>
            <a:endCxn id="111" idx="1"/>
          </p:cNvCxnSpPr>
          <p:nvPr/>
        </p:nvCxnSpPr>
        <p:spPr>
          <a:xfrm>
            <a:off x="4070219" y="11377364"/>
            <a:ext cx="2529805" cy="1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직사각형 114"/>
          <p:cNvSpPr/>
          <p:nvPr/>
        </p:nvSpPr>
        <p:spPr>
          <a:xfrm>
            <a:off x="7601540" y="11111581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원예학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세미나</a:t>
            </a:r>
            <a:endParaRPr lang="en-US" altLang="ko-KR" sz="1100" dirty="0" smtClean="0"/>
          </a:p>
        </p:txBody>
      </p:sp>
      <p:sp>
        <p:nvSpPr>
          <p:cNvPr id="116" name="직사각형 115"/>
          <p:cNvSpPr/>
          <p:nvPr/>
        </p:nvSpPr>
        <p:spPr>
          <a:xfrm>
            <a:off x="3283662" y="361659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플라워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6596030" y="7752011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농업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기상</a:t>
            </a:r>
            <a:r>
              <a:rPr lang="ko-KR" altLang="en-US" sz="1100" dirty="0"/>
              <a:t>학</a:t>
            </a:r>
            <a:endParaRPr lang="en-US" altLang="ko-KR" sz="1100" dirty="0" smtClean="0"/>
          </a:p>
        </p:txBody>
      </p:sp>
      <p:sp>
        <p:nvSpPr>
          <p:cNvPr id="119" name="직사각형 118"/>
          <p:cNvSpPr/>
          <p:nvPr/>
        </p:nvSpPr>
        <p:spPr>
          <a:xfrm>
            <a:off x="7596777" y="9399244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농촌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지도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120" name="직사각형 119"/>
          <p:cNvSpPr/>
          <p:nvPr/>
        </p:nvSpPr>
        <p:spPr>
          <a:xfrm>
            <a:off x="5451519" y="10221491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농업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121" name="직사각형 120"/>
          <p:cNvSpPr/>
          <p:nvPr/>
        </p:nvSpPr>
        <p:spPr>
          <a:xfrm>
            <a:off x="6577672" y="1022235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농업교재연구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22" name="직사각형 121"/>
          <p:cNvSpPr/>
          <p:nvPr/>
        </p:nvSpPr>
        <p:spPr>
          <a:xfrm>
            <a:off x="7596851" y="10221491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농업논리 및 논술</a:t>
            </a:r>
            <a:endParaRPr lang="en-US" altLang="ko-KR" sz="1100" dirty="0" smtClean="0"/>
          </a:p>
        </p:txBody>
      </p:sp>
      <p:sp>
        <p:nvSpPr>
          <p:cNvPr id="123" name="직사각형 122"/>
          <p:cNvSpPr/>
          <p:nvPr/>
        </p:nvSpPr>
        <p:spPr>
          <a:xfrm>
            <a:off x="6577672" y="6925195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식물생장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조절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124" name="직사각형 123"/>
          <p:cNvSpPr/>
          <p:nvPr/>
        </p:nvSpPr>
        <p:spPr>
          <a:xfrm>
            <a:off x="7601538" y="3622479"/>
            <a:ext cx="792088" cy="576064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화훼품질유지관리론</a:t>
            </a:r>
            <a:endParaRPr lang="en-US" altLang="ko-KR" sz="1100" dirty="0" smtClean="0"/>
          </a:p>
        </p:txBody>
      </p:sp>
      <p:cxnSp>
        <p:nvCxnSpPr>
          <p:cNvPr id="228" name="직선 화살표 연결선 227"/>
          <p:cNvCxnSpPr>
            <a:stCxn id="227" idx="3"/>
            <a:endCxn id="89" idx="1"/>
          </p:cNvCxnSpPr>
          <p:nvPr/>
        </p:nvCxnSpPr>
        <p:spPr>
          <a:xfrm>
            <a:off x="5220261" y="6354143"/>
            <a:ext cx="2236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화살표 연결선 229"/>
          <p:cNvCxnSpPr>
            <a:stCxn id="89" idx="3"/>
            <a:endCxn id="223" idx="1"/>
          </p:cNvCxnSpPr>
          <p:nvPr/>
        </p:nvCxnSpPr>
        <p:spPr>
          <a:xfrm flipV="1">
            <a:off x="6235990" y="6354143"/>
            <a:ext cx="13529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화살표 연결선 232"/>
          <p:cNvCxnSpPr>
            <a:stCxn id="92" idx="3"/>
            <a:endCxn id="133" idx="1"/>
          </p:cNvCxnSpPr>
          <p:nvPr/>
        </p:nvCxnSpPr>
        <p:spPr>
          <a:xfrm>
            <a:off x="4083367" y="7213227"/>
            <a:ext cx="35242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133" idx="3"/>
            <a:endCxn id="95" idx="1"/>
          </p:cNvCxnSpPr>
          <p:nvPr/>
        </p:nvCxnSpPr>
        <p:spPr>
          <a:xfrm>
            <a:off x="5227878" y="7213227"/>
            <a:ext cx="2236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화살표 연결선 237"/>
          <p:cNvCxnSpPr>
            <a:stCxn id="95" idx="3"/>
            <a:endCxn id="123" idx="1"/>
          </p:cNvCxnSpPr>
          <p:nvPr/>
        </p:nvCxnSpPr>
        <p:spPr>
          <a:xfrm>
            <a:off x="6243607" y="7213227"/>
            <a:ext cx="3340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180" idx="3"/>
            <a:endCxn id="194" idx="1"/>
          </p:cNvCxnSpPr>
          <p:nvPr/>
        </p:nvCxnSpPr>
        <p:spPr>
          <a:xfrm>
            <a:off x="3067638" y="3071491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194" idx="3"/>
            <a:endCxn id="186" idx="1"/>
          </p:cNvCxnSpPr>
          <p:nvPr/>
        </p:nvCxnSpPr>
        <p:spPr>
          <a:xfrm>
            <a:off x="4075750" y="3071491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화살표 연결선 243"/>
          <p:cNvCxnSpPr>
            <a:stCxn id="186" idx="3"/>
            <a:endCxn id="191" idx="1"/>
          </p:cNvCxnSpPr>
          <p:nvPr/>
        </p:nvCxnSpPr>
        <p:spPr>
          <a:xfrm>
            <a:off x="5227878" y="3071491"/>
            <a:ext cx="13605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stCxn id="101" idx="3"/>
            <a:endCxn id="116" idx="1"/>
          </p:cNvCxnSpPr>
          <p:nvPr/>
        </p:nvCxnSpPr>
        <p:spPr>
          <a:xfrm flipV="1">
            <a:off x="3067638" y="3904631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직선 화살표 연결선 247"/>
          <p:cNvCxnSpPr>
            <a:stCxn id="116" idx="3"/>
            <a:endCxn id="109" idx="1"/>
          </p:cNvCxnSpPr>
          <p:nvPr/>
        </p:nvCxnSpPr>
        <p:spPr>
          <a:xfrm>
            <a:off x="4075750" y="3904631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직선 화살표 연결선 249"/>
          <p:cNvCxnSpPr>
            <a:stCxn id="109" idx="3"/>
            <a:endCxn id="91" idx="1"/>
          </p:cNvCxnSpPr>
          <p:nvPr/>
        </p:nvCxnSpPr>
        <p:spPr>
          <a:xfrm flipV="1">
            <a:off x="5227878" y="3904631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51"/>
          <p:cNvCxnSpPr>
            <a:stCxn id="91" idx="3"/>
            <a:endCxn id="124" idx="1"/>
          </p:cNvCxnSpPr>
          <p:nvPr/>
        </p:nvCxnSpPr>
        <p:spPr>
          <a:xfrm>
            <a:off x="7388118" y="3904631"/>
            <a:ext cx="213420" cy="5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직선 화살표 연결선 253"/>
          <p:cNvCxnSpPr>
            <a:stCxn id="120" idx="3"/>
            <a:endCxn id="121" idx="1"/>
          </p:cNvCxnSpPr>
          <p:nvPr/>
        </p:nvCxnSpPr>
        <p:spPr>
          <a:xfrm>
            <a:off x="6243607" y="10509523"/>
            <a:ext cx="334065" cy="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화살표 연결선 255"/>
          <p:cNvCxnSpPr>
            <a:stCxn id="121" idx="3"/>
            <a:endCxn id="122" idx="1"/>
          </p:cNvCxnSpPr>
          <p:nvPr/>
        </p:nvCxnSpPr>
        <p:spPr>
          <a:xfrm flipV="1">
            <a:off x="7369760" y="10509523"/>
            <a:ext cx="227091" cy="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꺾인 연결선 259"/>
          <p:cNvCxnSpPr>
            <a:stCxn id="119" idx="2"/>
            <a:endCxn id="122" idx="0"/>
          </p:cNvCxnSpPr>
          <p:nvPr/>
        </p:nvCxnSpPr>
        <p:spPr>
          <a:xfrm rot="16200000" flipH="1">
            <a:off x="7869767" y="10098362"/>
            <a:ext cx="246183" cy="74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화살표 연결선 64"/>
          <p:cNvCxnSpPr>
            <a:stCxn id="148" idx="3"/>
            <a:endCxn id="167" idx="1"/>
          </p:cNvCxnSpPr>
          <p:nvPr/>
        </p:nvCxnSpPr>
        <p:spPr>
          <a:xfrm>
            <a:off x="3085499" y="4727675"/>
            <a:ext cx="13343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화살표 연결선 66"/>
          <p:cNvCxnSpPr>
            <a:stCxn id="167" idx="3"/>
            <a:endCxn id="171" idx="1"/>
          </p:cNvCxnSpPr>
          <p:nvPr/>
        </p:nvCxnSpPr>
        <p:spPr>
          <a:xfrm>
            <a:off x="5211952" y="4727675"/>
            <a:ext cx="23956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화살표 연결선 68"/>
          <p:cNvCxnSpPr>
            <a:stCxn id="171" idx="3"/>
            <a:endCxn id="164" idx="1"/>
          </p:cNvCxnSpPr>
          <p:nvPr/>
        </p:nvCxnSpPr>
        <p:spPr>
          <a:xfrm>
            <a:off x="6243607" y="4727675"/>
            <a:ext cx="3448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>
            <a:stCxn id="167" idx="2"/>
            <a:endCxn id="169" idx="0"/>
          </p:cNvCxnSpPr>
          <p:nvPr/>
        </p:nvCxnSpPr>
        <p:spPr>
          <a:xfrm>
            <a:off x="4815908" y="5015707"/>
            <a:ext cx="0" cy="21602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그룹 85"/>
          <p:cNvGrpSpPr/>
          <p:nvPr/>
        </p:nvGrpSpPr>
        <p:grpSpPr>
          <a:xfrm>
            <a:off x="2184053" y="468152"/>
            <a:ext cx="4125226" cy="1044116"/>
            <a:chOff x="4255770" y="567378"/>
            <a:chExt cx="4125226" cy="1044116"/>
          </a:xfrm>
        </p:grpSpPr>
        <p:grpSp>
          <p:nvGrpSpPr>
            <p:cNvPr id="77" name="그룹 76"/>
            <p:cNvGrpSpPr/>
            <p:nvPr/>
          </p:nvGrpSpPr>
          <p:grpSpPr>
            <a:xfrm>
              <a:off x="4255770" y="567378"/>
              <a:ext cx="4125226" cy="1044116"/>
              <a:chOff x="2015962" y="12002132"/>
              <a:chExt cx="4125226" cy="1044116"/>
            </a:xfrm>
          </p:grpSpPr>
          <p:sp>
            <p:nvSpPr>
              <p:cNvPr id="76" name="직사각형 75"/>
              <p:cNvSpPr/>
              <p:nvPr/>
            </p:nvSpPr>
            <p:spPr>
              <a:xfrm>
                <a:off x="2015962" y="12002132"/>
                <a:ext cx="4125226" cy="1044116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2" name="직사각형 191"/>
              <p:cNvSpPr/>
              <p:nvPr/>
            </p:nvSpPr>
            <p:spPr>
              <a:xfrm>
                <a:off x="3152441" y="12241460"/>
                <a:ext cx="792088" cy="576064"/>
              </a:xfrm>
              <a:prstGeom prst="rect">
                <a:avLst/>
              </a:prstGeom>
              <a:ln w="3175"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공통교양필수</a:t>
                </a:r>
                <a:endParaRPr lang="en-US" altLang="ko-KR" sz="1100" dirty="0" smtClean="0"/>
              </a:p>
            </p:txBody>
          </p:sp>
          <p:sp>
            <p:nvSpPr>
              <p:cNvPr id="198" name="직사각형 197"/>
              <p:cNvSpPr/>
              <p:nvPr/>
            </p:nvSpPr>
            <p:spPr>
              <a:xfrm>
                <a:off x="4173617" y="12241460"/>
                <a:ext cx="792088" cy="576064"/>
              </a:xfrm>
              <a:prstGeom prst="rect">
                <a:avLst/>
              </a:prstGeom>
              <a:ln w="3175"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전공필수</a:t>
                </a:r>
                <a:endParaRPr lang="en-US" altLang="ko-KR" sz="1100" dirty="0" smtClean="0"/>
              </a:p>
            </p:txBody>
          </p:sp>
          <p:sp>
            <p:nvSpPr>
              <p:cNvPr id="199" name="직사각형 198"/>
              <p:cNvSpPr/>
              <p:nvPr/>
            </p:nvSpPr>
            <p:spPr>
              <a:xfrm>
                <a:off x="5194793" y="12241460"/>
                <a:ext cx="792088" cy="576064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전공선택</a:t>
                </a:r>
                <a:endParaRPr lang="en-US" altLang="ko-KR" sz="1100" dirty="0" smtClean="0"/>
              </a:p>
            </p:txBody>
          </p:sp>
        </p:grpSp>
        <p:sp>
          <p:nvSpPr>
            <p:cNvPr id="200" name="직사각형 199"/>
            <p:cNvSpPr/>
            <p:nvPr/>
          </p:nvSpPr>
          <p:spPr>
            <a:xfrm>
              <a:off x="4419864" y="817876"/>
              <a:ext cx="792088" cy="576064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계열기초교양</a:t>
              </a:r>
              <a:endParaRPr lang="en-US" altLang="ko-KR" sz="1100" dirty="0" smtClean="0"/>
            </a:p>
          </p:txBody>
        </p:sp>
      </p:grpSp>
      <p:sp>
        <p:nvSpPr>
          <p:cNvPr id="90" name="직사각형 89"/>
          <p:cNvSpPr/>
          <p:nvPr/>
        </p:nvSpPr>
        <p:spPr>
          <a:xfrm>
            <a:off x="1159743" y="608687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일반화학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156</Words>
  <Application>Microsoft Office PowerPoint</Application>
  <PresentationFormat>사용자 지정</PresentationFormat>
  <Paragraphs>103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79</cp:revision>
  <cp:lastPrinted>2016-03-04T02:17:40Z</cp:lastPrinted>
  <dcterms:created xsi:type="dcterms:W3CDTF">2011-03-08T06:22:35Z</dcterms:created>
  <dcterms:modified xsi:type="dcterms:W3CDTF">2016-03-04T03:57:18Z</dcterms:modified>
</cp:coreProperties>
</file>