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260" y="10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1" name="꺾인 연결선 260"/>
          <p:cNvCxnSpPr>
            <a:stCxn id="124" idx="3"/>
            <a:endCxn id="128" idx="3"/>
          </p:cNvCxnSpPr>
          <p:nvPr/>
        </p:nvCxnSpPr>
        <p:spPr>
          <a:xfrm>
            <a:off x="7512724" y="8427296"/>
            <a:ext cx="12700" cy="792088"/>
          </a:xfrm>
          <a:prstGeom prst="bentConnector3">
            <a:avLst>
              <a:gd name="adj1" fmla="val 180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연결선 195"/>
          <p:cNvCxnSpPr/>
          <p:nvPr/>
        </p:nvCxnSpPr>
        <p:spPr>
          <a:xfrm>
            <a:off x="4004059" y="2211772"/>
            <a:ext cx="0" cy="7200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/>
          <p:nvPr/>
        </p:nvCxnSpPr>
        <p:spPr>
          <a:xfrm>
            <a:off x="4112071" y="324046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"/>
          <p:cNvGrpSpPr/>
          <p:nvPr/>
        </p:nvGrpSpPr>
        <p:grpSpPr>
          <a:xfrm>
            <a:off x="504054" y="144117"/>
            <a:ext cx="1807817" cy="647922"/>
            <a:chOff x="79623" y="144117"/>
            <a:chExt cx="1807817" cy="647922"/>
          </a:xfrm>
        </p:grpSpPr>
        <p:sp>
          <p:nvSpPr>
            <p:cNvPr id="168" name="직사각형 167"/>
            <p:cNvSpPr/>
            <p:nvPr/>
          </p:nvSpPr>
          <p:spPr>
            <a:xfrm>
              <a:off x="96765" y="144117"/>
              <a:ext cx="1790675" cy="360191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dirty="0" smtClean="0"/>
                <a:t>1</a:t>
              </a:r>
              <a:r>
                <a:rPr lang="ko-KR" altLang="en-US" sz="1100" b="1" dirty="0" smtClean="0"/>
                <a:t>학년</a:t>
              </a:r>
              <a:endParaRPr lang="ko-KR" altLang="en-US" sz="1100" b="1" dirty="0"/>
            </a:p>
          </p:txBody>
        </p:sp>
        <p:sp>
          <p:nvSpPr>
            <p:cNvPr id="172" name="직사각형 171"/>
            <p:cNvSpPr/>
            <p:nvPr/>
          </p:nvSpPr>
          <p:spPr>
            <a:xfrm>
              <a:off x="79623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1</a:t>
              </a:r>
              <a:r>
                <a:rPr lang="ko-KR" altLang="en-US" sz="1100" dirty="0" smtClean="0"/>
                <a:t>학기</a:t>
              </a:r>
              <a:endParaRPr lang="ko-KR" altLang="en-US" sz="1100" dirty="0"/>
            </a:p>
          </p:txBody>
        </p:sp>
        <p:sp>
          <p:nvSpPr>
            <p:cNvPr id="174" name="직사각형 173"/>
            <p:cNvSpPr/>
            <p:nvPr/>
          </p:nvSpPr>
          <p:spPr>
            <a:xfrm>
              <a:off x="1095350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2</a:t>
              </a:r>
              <a:r>
                <a:rPr lang="ko-KR" altLang="en-US" sz="1100" dirty="0" smtClean="0"/>
                <a:t>학기</a:t>
              </a:r>
              <a:endParaRPr lang="ko-KR" altLang="en-US" sz="1100" dirty="0"/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2520278" y="144117"/>
            <a:ext cx="1807817" cy="647922"/>
            <a:chOff x="2239863" y="144117"/>
            <a:chExt cx="1807817" cy="647922"/>
          </a:xfrm>
        </p:grpSpPr>
        <p:sp>
          <p:nvSpPr>
            <p:cNvPr id="176" name="직사각형 175"/>
            <p:cNvSpPr/>
            <p:nvPr/>
          </p:nvSpPr>
          <p:spPr>
            <a:xfrm>
              <a:off x="2257005" y="144117"/>
              <a:ext cx="1790675" cy="360191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2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177" name="직사각형 176"/>
            <p:cNvSpPr/>
            <p:nvPr/>
          </p:nvSpPr>
          <p:spPr>
            <a:xfrm>
              <a:off x="2239863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1</a:t>
              </a:r>
              <a:r>
                <a:rPr lang="ko-KR" altLang="en-US" sz="1100" dirty="0" smtClean="0"/>
                <a:t>학기</a:t>
              </a:r>
              <a:endParaRPr lang="ko-KR" altLang="en-US" sz="1100" dirty="0"/>
            </a:p>
          </p:txBody>
        </p:sp>
        <p:sp>
          <p:nvSpPr>
            <p:cNvPr id="179" name="직사각형 178"/>
            <p:cNvSpPr/>
            <p:nvPr/>
          </p:nvSpPr>
          <p:spPr>
            <a:xfrm>
              <a:off x="3255590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4536502" y="144117"/>
            <a:ext cx="1807817" cy="647922"/>
            <a:chOff x="4400103" y="144117"/>
            <a:chExt cx="1807817" cy="647922"/>
          </a:xfrm>
        </p:grpSpPr>
        <p:sp>
          <p:nvSpPr>
            <p:cNvPr id="181" name="직사각형 180"/>
            <p:cNvSpPr/>
            <p:nvPr/>
          </p:nvSpPr>
          <p:spPr>
            <a:xfrm>
              <a:off x="4417245" y="144117"/>
              <a:ext cx="1790675" cy="360191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3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182" name="직사각형 181"/>
            <p:cNvSpPr/>
            <p:nvPr/>
          </p:nvSpPr>
          <p:spPr>
            <a:xfrm>
              <a:off x="4400103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84" name="직사각형 183"/>
            <p:cNvSpPr/>
            <p:nvPr/>
          </p:nvSpPr>
          <p:spPr>
            <a:xfrm>
              <a:off x="5415830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2</a:t>
              </a:r>
              <a:r>
                <a:rPr lang="ko-KR" altLang="en-US" sz="1100" dirty="0" smtClean="0"/>
                <a:t>학기</a:t>
              </a:r>
              <a:endParaRPr lang="ko-KR" altLang="en-US" sz="1100" dirty="0"/>
            </a:p>
          </p:txBody>
        </p:sp>
      </p:grpSp>
      <p:grpSp>
        <p:nvGrpSpPr>
          <p:cNvPr id="5" name="그룹 4"/>
          <p:cNvGrpSpPr/>
          <p:nvPr/>
        </p:nvGrpSpPr>
        <p:grpSpPr>
          <a:xfrm>
            <a:off x="6560343" y="144117"/>
            <a:ext cx="1807817" cy="647922"/>
            <a:chOff x="6560343" y="144117"/>
            <a:chExt cx="1807817" cy="647922"/>
          </a:xfrm>
        </p:grpSpPr>
        <p:sp>
          <p:nvSpPr>
            <p:cNvPr id="185" name="직사각형 184"/>
            <p:cNvSpPr/>
            <p:nvPr/>
          </p:nvSpPr>
          <p:spPr>
            <a:xfrm>
              <a:off x="6577485" y="144117"/>
              <a:ext cx="1790675" cy="360191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dirty="0" smtClean="0"/>
                <a:t>4</a:t>
              </a:r>
              <a:r>
                <a:rPr lang="ko-KR" altLang="en-US" sz="1100" b="1" dirty="0" smtClean="0"/>
                <a:t>학년 </a:t>
              </a:r>
              <a:endParaRPr lang="ko-KR" altLang="en-US" sz="1100" b="1" dirty="0"/>
            </a:p>
          </p:txBody>
        </p:sp>
        <p:sp>
          <p:nvSpPr>
            <p:cNvPr id="187" name="직사각형 186"/>
            <p:cNvSpPr/>
            <p:nvPr/>
          </p:nvSpPr>
          <p:spPr>
            <a:xfrm>
              <a:off x="6560343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dirty="0" smtClean="0"/>
                <a:t>1</a:t>
              </a:r>
              <a:r>
                <a:rPr lang="ko-KR" altLang="en-US" sz="1100" dirty="0" smtClean="0"/>
                <a:t>학기</a:t>
              </a:r>
              <a:endParaRPr lang="ko-KR" altLang="en-US" sz="1100" dirty="0"/>
            </a:p>
          </p:txBody>
        </p:sp>
        <p:sp>
          <p:nvSpPr>
            <p:cNvPr id="189" name="직사각형 188"/>
            <p:cNvSpPr/>
            <p:nvPr/>
          </p:nvSpPr>
          <p:spPr>
            <a:xfrm>
              <a:off x="7576070" y="504156"/>
              <a:ext cx="792088" cy="287883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</p:grpSp>
      <p:sp>
        <p:nvSpPr>
          <p:cNvPr id="186" name="직사각형 185"/>
          <p:cNvSpPr/>
          <p:nvPr/>
        </p:nvSpPr>
        <p:spPr>
          <a:xfrm>
            <a:off x="4579551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교육특강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6034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교육연습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579551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근세사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5624239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근현대사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4633271" y="2931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사학사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29318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사상사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526751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교육사료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강독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526751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고대사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571439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571439" y="29341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한국사회경제사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583679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583679" y="29089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591791" y="2908988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604312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612424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근대사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611775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서양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623095" y="54007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사학사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68813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교육특강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31879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동양사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교육연습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543895" y="3721653"/>
            <a:ext cx="792088" cy="670935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교육강독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553151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고대사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3553151" y="54007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문화의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3584776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교육사료강독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600823" y="46086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서양사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583679" y="5645292"/>
            <a:ext cx="936104" cy="619504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- </a:t>
            </a:r>
            <a:r>
              <a:rPr lang="ko-KR" altLang="en-US" sz="1100" dirty="0" smtClean="0"/>
              <a:t>핵심교양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- </a:t>
            </a:r>
            <a:r>
              <a:rPr lang="ko-KR" altLang="en-US" sz="1100" dirty="0" smtClean="0"/>
              <a:t>계열기초교양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468813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중세사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696247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근세사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71274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동아시아현대사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708440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720636" y="813926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역사교재연구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25" name="직사각형 124"/>
          <p:cNvSpPr/>
          <p:nvPr/>
        </p:nvSpPr>
        <p:spPr>
          <a:xfrm>
            <a:off x="7678183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역사논리 및 논술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720636" y="893135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역사교육과정 및 평가론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3577159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고대사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136" name="직사각형 135"/>
          <p:cNvSpPr/>
          <p:nvPr/>
        </p:nvSpPr>
        <p:spPr>
          <a:xfrm>
            <a:off x="2613240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672951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동양사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45" name="직사각형 144"/>
          <p:cNvSpPr/>
          <p:nvPr/>
        </p:nvSpPr>
        <p:spPr>
          <a:xfrm>
            <a:off x="1643992" y="813700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고고학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입문</a:t>
            </a:r>
            <a:endParaRPr lang="en-US" altLang="ko-KR" sz="1100" dirty="0" smtClean="0"/>
          </a:p>
        </p:txBody>
      </p:sp>
      <p:cxnSp>
        <p:nvCxnSpPr>
          <p:cNvPr id="167" name="직선 화살표 연결선 166"/>
          <p:cNvCxnSpPr>
            <a:stCxn id="55" idx="3"/>
            <a:endCxn id="47" idx="1"/>
          </p:cNvCxnSpPr>
          <p:nvPr/>
        </p:nvCxnSpPr>
        <p:spPr>
          <a:xfrm>
            <a:off x="1375767" y="2088332"/>
            <a:ext cx="11509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47" idx="3"/>
            <a:endCxn id="48" idx="1"/>
          </p:cNvCxnSpPr>
          <p:nvPr/>
        </p:nvCxnSpPr>
        <p:spPr>
          <a:xfrm>
            <a:off x="3318839" y="2088332"/>
            <a:ext cx="2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직선 화살표 연결선 172"/>
          <p:cNvCxnSpPr>
            <a:stCxn id="48" idx="3"/>
            <a:endCxn id="78" idx="1"/>
          </p:cNvCxnSpPr>
          <p:nvPr/>
        </p:nvCxnSpPr>
        <p:spPr>
          <a:xfrm>
            <a:off x="4363527" y="208833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연결선 189"/>
          <p:cNvCxnSpPr>
            <a:stCxn id="78" idx="3"/>
            <a:endCxn id="79" idx="1"/>
          </p:cNvCxnSpPr>
          <p:nvPr/>
        </p:nvCxnSpPr>
        <p:spPr>
          <a:xfrm>
            <a:off x="5371639" y="2088332"/>
            <a:ext cx="2526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>
            <a:stCxn id="96" idx="3"/>
            <a:endCxn id="100" idx="1"/>
          </p:cNvCxnSpPr>
          <p:nvPr/>
        </p:nvCxnSpPr>
        <p:spPr>
          <a:xfrm>
            <a:off x="5425359" y="3219884"/>
            <a:ext cx="21354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연결선 201"/>
          <p:cNvCxnSpPr>
            <a:stCxn id="186" idx="2"/>
            <a:endCxn id="78" idx="0"/>
          </p:cNvCxnSpPr>
          <p:nvPr/>
        </p:nvCxnSpPr>
        <p:spPr>
          <a:xfrm>
            <a:off x="4975595" y="1584276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45" idx="2"/>
            <a:endCxn id="47" idx="0"/>
          </p:cNvCxnSpPr>
          <p:nvPr/>
        </p:nvCxnSpPr>
        <p:spPr>
          <a:xfrm>
            <a:off x="2922795" y="1584276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186" idx="3"/>
            <a:endCxn id="191" idx="1"/>
          </p:cNvCxnSpPr>
          <p:nvPr/>
        </p:nvCxnSpPr>
        <p:spPr>
          <a:xfrm>
            <a:off x="5371639" y="1296244"/>
            <a:ext cx="11887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59" idx="3"/>
            <a:endCxn id="60" idx="1"/>
          </p:cNvCxnSpPr>
          <p:nvPr/>
        </p:nvCxnSpPr>
        <p:spPr>
          <a:xfrm>
            <a:off x="1375767" y="319702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화살표 연결선 211"/>
          <p:cNvCxnSpPr>
            <a:stCxn id="101" idx="3"/>
            <a:endCxn id="90" idx="1"/>
          </p:cNvCxnSpPr>
          <p:nvPr/>
        </p:nvCxnSpPr>
        <p:spPr>
          <a:xfrm>
            <a:off x="1392911" y="4896644"/>
            <a:ext cx="21602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0" idx="3"/>
            <a:endCxn id="65" idx="1"/>
          </p:cNvCxnSpPr>
          <p:nvPr/>
        </p:nvCxnSpPr>
        <p:spPr>
          <a:xfrm>
            <a:off x="4345239" y="4896644"/>
            <a:ext cx="25907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65" idx="3"/>
            <a:endCxn id="66" idx="1"/>
          </p:cNvCxnSpPr>
          <p:nvPr/>
        </p:nvCxnSpPr>
        <p:spPr>
          <a:xfrm>
            <a:off x="5396400" y="489664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66" idx="3"/>
            <a:endCxn id="67" idx="1"/>
          </p:cNvCxnSpPr>
          <p:nvPr/>
        </p:nvCxnSpPr>
        <p:spPr>
          <a:xfrm>
            <a:off x="6404512" y="4896644"/>
            <a:ext cx="20726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90" idx="2"/>
            <a:endCxn id="92" idx="0"/>
          </p:cNvCxnSpPr>
          <p:nvPr/>
        </p:nvCxnSpPr>
        <p:spPr>
          <a:xfrm>
            <a:off x="3949195" y="5184676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연결선 229"/>
          <p:cNvCxnSpPr>
            <a:stCxn id="66" idx="2"/>
            <a:endCxn id="70" idx="0"/>
          </p:cNvCxnSpPr>
          <p:nvPr/>
        </p:nvCxnSpPr>
        <p:spPr>
          <a:xfrm>
            <a:off x="6008468" y="5184676"/>
            <a:ext cx="10671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화살표 연결선 233"/>
          <p:cNvCxnSpPr>
            <a:stCxn id="143" idx="3"/>
            <a:endCxn id="134" idx="1"/>
          </p:cNvCxnSpPr>
          <p:nvPr/>
        </p:nvCxnSpPr>
        <p:spPr>
          <a:xfrm>
            <a:off x="2465039" y="7632948"/>
            <a:ext cx="1112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134" idx="3"/>
          </p:cNvCxnSpPr>
          <p:nvPr/>
        </p:nvCxnSpPr>
        <p:spPr>
          <a:xfrm>
            <a:off x="4369247" y="763294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14" idx="3"/>
            <a:endCxn id="116" idx="1"/>
          </p:cNvCxnSpPr>
          <p:nvPr/>
        </p:nvCxnSpPr>
        <p:spPr>
          <a:xfrm>
            <a:off x="5480223" y="7632948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116" idx="3"/>
            <a:endCxn id="117" idx="1"/>
          </p:cNvCxnSpPr>
          <p:nvPr/>
        </p:nvCxnSpPr>
        <p:spPr>
          <a:xfrm>
            <a:off x="6488335" y="7632948"/>
            <a:ext cx="2244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94" idx="3"/>
            <a:endCxn id="73" idx="1"/>
          </p:cNvCxnSpPr>
          <p:nvPr/>
        </p:nvCxnSpPr>
        <p:spPr>
          <a:xfrm>
            <a:off x="4376864" y="6840860"/>
            <a:ext cx="3112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73" idx="3"/>
            <a:endCxn id="76" idx="1"/>
          </p:cNvCxnSpPr>
          <p:nvPr/>
        </p:nvCxnSpPr>
        <p:spPr>
          <a:xfrm>
            <a:off x="5480223" y="6840860"/>
            <a:ext cx="20516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연결선 249"/>
          <p:cNvCxnSpPr>
            <a:stCxn id="73" idx="2"/>
            <a:endCxn id="114" idx="0"/>
          </p:cNvCxnSpPr>
          <p:nvPr/>
        </p:nvCxnSpPr>
        <p:spPr>
          <a:xfrm>
            <a:off x="5084179" y="7128892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>
            <a:stCxn id="136" idx="3"/>
            <a:endCxn id="123" idx="1"/>
          </p:cNvCxnSpPr>
          <p:nvPr/>
        </p:nvCxnSpPr>
        <p:spPr>
          <a:xfrm>
            <a:off x="3405328" y="8425036"/>
            <a:ext cx="2303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꺾인 연결선 253"/>
          <p:cNvCxnSpPr>
            <a:stCxn id="124" idx="1"/>
            <a:endCxn id="128" idx="1"/>
          </p:cNvCxnSpPr>
          <p:nvPr/>
        </p:nvCxnSpPr>
        <p:spPr>
          <a:xfrm rot="10800000" flipV="1">
            <a:off x="6720636" y="8427296"/>
            <a:ext cx="12700" cy="792088"/>
          </a:xfrm>
          <a:prstGeom prst="bentConnector3">
            <a:avLst>
              <a:gd name="adj1" fmla="val 180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연결선 256"/>
          <p:cNvCxnSpPr>
            <a:stCxn id="123" idx="3"/>
            <a:endCxn id="124" idx="1"/>
          </p:cNvCxnSpPr>
          <p:nvPr/>
        </p:nvCxnSpPr>
        <p:spPr>
          <a:xfrm>
            <a:off x="6500528" y="8425036"/>
            <a:ext cx="220108" cy="22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직선 화살표 연결선 263"/>
          <p:cNvCxnSpPr>
            <a:stCxn id="124" idx="3"/>
            <a:endCxn id="125" idx="1"/>
          </p:cNvCxnSpPr>
          <p:nvPr/>
        </p:nvCxnSpPr>
        <p:spPr>
          <a:xfrm flipV="1">
            <a:off x="7512724" y="8425036"/>
            <a:ext cx="165459" cy="2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직사각형 94"/>
          <p:cNvSpPr/>
          <p:nvPr/>
        </p:nvSpPr>
        <p:spPr>
          <a:xfrm>
            <a:off x="1555787" y="5645292"/>
            <a:ext cx="936104" cy="619504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- </a:t>
            </a:r>
            <a:r>
              <a:rPr lang="ko-KR" altLang="en-US" sz="1100" dirty="0" smtClean="0"/>
              <a:t>핵심교양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- </a:t>
            </a:r>
            <a:r>
              <a:rPr lang="ko-KR" altLang="en-US" sz="1100" dirty="0" smtClean="0"/>
              <a:t>계열기초교양</a:t>
            </a:r>
            <a:endParaRPr lang="en-US" altLang="ko-KR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107</Words>
  <Application>Microsoft Office PowerPoint</Application>
  <PresentationFormat>사용자 지정</PresentationFormat>
  <Paragraphs>85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History</cp:lastModifiedBy>
  <cp:revision>82</cp:revision>
  <dcterms:created xsi:type="dcterms:W3CDTF">2011-03-08T06:22:35Z</dcterms:created>
  <dcterms:modified xsi:type="dcterms:W3CDTF">2017-03-17T02:14:32Z</dcterms:modified>
</cp:coreProperties>
</file>