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교육특강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교육연</a:t>
            </a:r>
            <a:r>
              <a:rPr lang="ko-KR" altLang="en-US" sz="1100" smtClean="0"/>
              <a:t>습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근대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근현대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총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사학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사상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교육사료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강</a:t>
            </a:r>
            <a:r>
              <a:rPr lang="ko-KR" altLang="en-US" sz="1100" smtClean="0"/>
              <a:t>독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고대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한국사회경제사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</a:t>
            </a:r>
            <a:r>
              <a:rPr lang="ko-KR" altLang="en-US" sz="1100" smtClean="0"/>
              <a:t>문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</a:t>
            </a:r>
            <a:r>
              <a:rPr lang="ko-KR" altLang="en-US" sz="1100" smtClean="0"/>
              <a:t>강</a:t>
            </a:r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교육연</a:t>
            </a:r>
            <a:r>
              <a:rPr lang="ko-KR" altLang="en-US" sz="1100" smtClean="0"/>
              <a:t>습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근대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사학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</a:t>
            </a:r>
            <a:r>
              <a:rPr lang="ko-KR" altLang="en-US" sz="1100" smtClean="0"/>
              <a:t>강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교육연</a:t>
            </a:r>
            <a:r>
              <a:rPr lang="ko-KR" altLang="en-US" sz="1100" smtClean="0"/>
              <a:t>습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사료강</a:t>
            </a:r>
            <a:r>
              <a:rPr lang="ko-KR" altLang="en-US" sz="1100" smtClean="0"/>
              <a:t>독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총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고대사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문화의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역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교육사료강</a:t>
            </a:r>
            <a:r>
              <a:rPr lang="ko-KR" altLang="en-US" sz="1100" smtClean="0"/>
              <a:t>독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8724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</a:t>
            </a:r>
            <a:r>
              <a:rPr lang="ko-KR" altLang="en-US" sz="1100" smtClean="0"/>
              <a:t>문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105" name="직사각형 104"/>
          <p:cNvSpPr/>
          <p:nvPr/>
        </p:nvSpPr>
        <p:spPr>
          <a:xfrm>
            <a:off x="109535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41583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동아시아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근세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60343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동아시아현대사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15832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560343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역사교재연구 및 지도법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7568455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역사논리 및 논술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560343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역사교육과정 및 평가론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47480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고대사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325559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총론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2247480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109535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45" name="직사각형 144"/>
          <p:cNvSpPr/>
          <p:nvPr/>
        </p:nvSpPr>
        <p:spPr>
          <a:xfrm>
            <a:off x="1095352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고고학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</a:t>
            </a:r>
            <a:r>
              <a:rPr lang="ko-KR" altLang="en-US" sz="1100" smtClean="0"/>
              <a:t>문</a:t>
            </a:r>
            <a:endParaRPr lang="en-US" altLang="ko-KR" sz="1100" smtClean="0"/>
          </a:p>
        </p:txBody>
      </p:sp>
      <p:cxnSp>
        <p:nvCxnSpPr>
          <p:cNvPr id="167" name="직선 화살표 연결선 166"/>
          <p:cNvCxnSpPr>
            <a:stCxn id="55" idx="3"/>
            <a:endCxn id="47" idx="1"/>
          </p:cNvCxnSpPr>
          <p:nvPr/>
        </p:nvCxnSpPr>
        <p:spPr>
          <a:xfrm>
            <a:off x="871711" y="2088332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47" idx="3"/>
            <a:endCxn id="48" idx="1"/>
          </p:cNvCxnSpPr>
          <p:nvPr/>
        </p:nvCxnSpPr>
        <p:spPr>
          <a:xfrm>
            <a:off x="3031951" y="20883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48" idx="3"/>
            <a:endCxn id="78" idx="1"/>
          </p:cNvCxnSpPr>
          <p:nvPr/>
        </p:nvCxnSpPr>
        <p:spPr>
          <a:xfrm>
            <a:off x="4040063" y="208833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꺾인 연결선 177"/>
          <p:cNvCxnSpPr>
            <a:stCxn id="79" idx="1"/>
            <a:endCxn id="87" idx="1"/>
          </p:cNvCxnSpPr>
          <p:nvPr/>
        </p:nvCxnSpPr>
        <p:spPr>
          <a:xfrm rot="10800000" flipV="1">
            <a:off x="5408215" y="2088332"/>
            <a:ext cx="1588" cy="792088"/>
          </a:xfrm>
          <a:prstGeom prst="bentConnector3">
            <a:avLst>
              <a:gd name="adj1" fmla="val 7197735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연결선 189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연결선 193"/>
          <p:cNvCxnSpPr>
            <a:stCxn id="79" idx="2"/>
            <a:endCxn id="87" idx="0"/>
          </p:cNvCxnSpPr>
          <p:nvPr/>
        </p:nvCxnSpPr>
        <p:spPr>
          <a:xfrm rot="5400000">
            <a:off x="5696247" y="248437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연결선 195"/>
          <p:cNvCxnSpPr>
            <a:stCxn id="48" idx="2"/>
            <a:endCxn id="52" idx="0"/>
          </p:cNvCxnSpPr>
          <p:nvPr/>
        </p:nvCxnSpPr>
        <p:spPr>
          <a:xfrm rot="5400000">
            <a:off x="3139963" y="2880420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52" idx="3"/>
            <a:endCxn id="96" idx="1"/>
          </p:cNvCxnSpPr>
          <p:nvPr/>
        </p:nvCxnSpPr>
        <p:spPr>
          <a:xfrm>
            <a:off x="4040063" y="367250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96" idx="3"/>
            <a:endCxn id="100" idx="1"/>
          </p:cNvCxnSpPr>
          <p:nvPr/>
        </p:nvCxnSpPr>
        <p:spPr>
          <a:xfrm>
            <a:off x="5192191" y="3672508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연결선 201"/>
          <p:cNvCxnSpPr>
            <a:stCxn id="186" idx="2"/>
            <a:endCxn id="78" idx="0"/>
          </p:cNvCxnSpPr>
          <p:nvPr/>
        </p:nvCxnSpPr>
        <p:spPr>
          <a:xfrm rot="5400000">
            <a:off x="4688135" y="169228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연결선 203"/>
          <p:cNvCxnSpPr>
            <a:stCxn id="78" idx="2"/>
            <a:endCxn id="96" idx="0"/>
          </p:cNvCxnSpPr>
          <p:nvPr/>
        </p:nvCxnSpPr>
        <p:spPr>
          <a:xfrm rot="5400000">
            <a:off x="4292091" y="2880420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45" idx="2"/>
            <a:endCxn id="47" idx="0"/>
          </p:cNvCxnSpPr>
          <p:nvPr/>
        </p:nvCxnSpPr>
        <p:spPr>
          <a:xfrm rot="5400000">
            <a:off x="2527895" y="169228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186" idx="3"/>
            <a:endCxn id="191" idx="1"/>
          </p:cNvCxnSpPr>
          <p:nvPr/>
        </p:nvCxnSpPr>
        <p:spPr>
          <a:xfrm>
            <a:off x="5192191" y="129624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>
            <a:stCxn id="59" idx="3"/>
            <a:endCxn id="60" idx="1"/>
          </p:cNvCxnSpPr>
          <p:nvPr/>
        </p:nvCxnSpPr>
        <p:spPr>
          <a:xfrm>
            <a:off x="871711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화살표 연결선 211"/>
          <p:cNvCxnSpPr>
            <a:stCxn id="101" idx="3"/>
            <a:endCxn id="84" idx="1"/>
          </p:cNvCxnSpPr>
          <p:nvPr/>
        </p:nvCxnSpPr>
        <p:spPr>
          <a:xfrm>
            <a:off x="879328" y="525668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82" idx="2"/>
            <a:endCxn id="84" idx="0"/>
          </p:cNvCxnSpPr>
          <p:nvPr/>
        </p:nvCxnSpPr>
        <p:spPr>
          <a:xfrm rot="5400000">
            <a:off x="2535512" y="486064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직선 화살표 연결선 215"/>
          <p:cNvCxnSpPr>
            <a:stCxn id="84" idx="3"/>
            <a:endCxn id="90" idx="1"/>
          </p:cNvCxnSpPr>
          <p:nvPr/>
        </p:nvCxnSpPr>
        <p:spPr>
          <a:xfrm>
            <a:off x="303956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0" idx="3"/>
            <a:endCxn id="65" idx="1"/>
          </p:cNvCxnSpPr>
          <p:nvPr/>
        </p:nvCxnSpPr>
        <p:spPr>
          <a:xfrm>
            <a:off x="4047680" y="525668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66" idx="3"/>
            <a:endCxn id="67" idx="1"/>
          </p:cNvCxnSpPr>
          <p:nvPr/>
        </p:nvCxnSpPr>
        <p:spPr>
          <a:xfrm>
            <a:off x="6207920" y="52566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62" idx="3"/>
            <a:endCxn id="64" idx="1"/>
          </p:cNvCxnSpPr>
          <p:nvPr/>
        </p:nvCxnSpPr>
        <p:spPr>
          <a:xfrm>
            <a:off x="6207920" y="446459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25"/>
          <p:cNvCxnSpPr>
            <a:stCxn id="82" idx="3"/>
            <a:endCxn id="62" idx="1"/>
          </p:cNvCxnSpPr>
          <p:nvPr/>
        </p:nvCxnSpPr>
        <p:spPr>
          <a:xfrm>
            <a:off x="3039568" y="446459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stCxn id="90" idx="2"/>
            <a:endCxn id="92" idx="0"/>
          </p:cNvCxnSpPr>
          <p:nvPr/>
        </p:nvCxnSpPr>
        <p:spPr>
          <a:xfrm rot="5400000">
            <a:off x="3543624" y="56527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>
            <a:stCxn id="66" idx="2"/>
            <a:endCxn id="70" idx="0"/>
          </p:cNvCxnSpPr>
          <p:nvPr/>
        </p:nvCxnSpPr>
        <p:spPr>
          <a:xfrm rot="5400000">
            <a:off x="5703864" y="56527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04" idx="3"/>
            <a:endCxn id="105" idx="1"/>
          </p:cNvCxnSpPr>
          <p:nvPr/>
        </p:nvCxnSpPr>
        <p:spPr>
          <a:xfrm>
            <a:off x="87932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43" idx="3"/>
            <a:endCxn id="134" idx="1"/>
          </p:cNvCxnSpPr>
          <p:nvPr/>
        </p:nvCxnSpPr>
        <p:spPr>
          <a:xfrm>
            <a:off x="1887440" y="763294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134" idx="3"/>
            <a:endCxn id="135" idx="1"/>
          </p:cNvCxnSpPr>
          <p:nvPr/>
        </p:nvCxnSpPr>
        <p:spPr>
          <a:xfrm>
            <a:off x="3039568" y="76329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135" idx="3"/>
            <a:endCxn id="114" idx="1"/>
          </p:cNvCxnSpPr>
          <p:nvPr/>
        </p:nvCxnSpPr>
        <p:spPr>
          <a:xfrm>
            <a:off x="4047680" y="763294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114" idx="3"/>
            <a:endCxn id="116" idx="1"/>
          </p:cNvCxnSpPr>
          <p:nvPr/>
        </p:nvCxnSpPr>
        <p:spPr>
          <a:xfrm>
            <a:off x="5199808" y="76329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116" idx="3"/>
            <a:endCxn id="117" idx="1"/>
          </p:cNvCxnSpPr>
          <p:nvPr/>
        </p:nvCxnSpPr>
        <p:spPr>
          <a:xfrm>
            <a:off x="6207920" y="76329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화살표 연결선 243"/>
          <p:cNvCxnSpPr>
            <a:stCxn id="94" idx="3"/>
            <a:endCxn id="73" idx="1"/>
          </p:cNvCxnSpPr>
          <p:nvPr/>
        </p:nvCxnSpPr>
        <p:spPr>
          <a:xfrm>
            <a:off x="4047680" y="684086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73" idx="3"/>
            <a:endCxn id="76" idx="1"/>
          </p:cNvCxnSpPr>
          <p:nvPr/>
        </p:nvCxnSpPr>
        <p:spPr>
          <a:xfrm>
            <a:off x="5199808" y="6840860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연결선 247"/>
          <p:cNvCxnSpPr>
            <a:stCxn id="94" idx="2"/>
            <a:endCxn id="135" idx="0"/>
          </p:cNvCxnSpPr>
          <p:nvPr/>
        </p:nvCxnSpPr>
        <p:spPr>
          <a:xfrm rot="5400000">
            <a:off x="3543624" y="72369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연결선 249"/>
          <p:cNvCxnSpPr>
            <a:stCxn id="73" idx="2"/>
            <a:endCxn id="114" idx="0"/>
          </p:cNvCxnSpPr>
          <p:nvPr/>
        </p:nvCxnSpPr>
        <p:spPr>
          <a:xfrm rot="5400000">
            <a:off x="4695752" y="72369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136" idx="3"/>
            <a:endCxn id="123" idx="1"/>
          </p:cNvCxnSpPr>
          <p:nvPr/>
        </p:nvCxnSpPr>
        <p:spPr>
          <a:xfrm>
            <a:off x="3039568" y="842503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꺾인 연결선 253"/>
          <p:cNvCxnSpPr>
            <a:stCxn id="124" idx="1"/>
            <a:endCxn id="128" idx="1"/>
          </p:cNvCxnSpPr>
          <p:nvPr/>
        </p:nvCxnSpPr>
        <p:spPr>
          <a:xfrm rot="10800000" flipV="1">
            <a:off x="6560343" y="8425036"/>
            <a:ext cx="1588" cy="792088"/>
          </a:xfrm>
          <a:prstGeom prst="bentConnector3">
            <a:avLst>
              <a:gd name="adj1" fmla="val 10396729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연결선 256"/>
          <p:cNvCxnSpPr>
            <a:stCxn id="123" idx="3"/>
            <a:endCxn id="124" idx="1"/>
          </p:cNvCxnSpPr>
          <p:nvPr/>
        </p:nvCxnSpPr>
        <p:spPr>
          <a:xfrm>
            <a:off x="6207920" y="8425036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꺾인 연결선 260"/>
          <p:cNvCxnSpPr>
            <a:stCxn id="124" idx="3"/>
            <a:endCxn id="128" idx="3"/>
          </p:cNvCxnSpPr>
          <p:nvPr/>
        </p:nvCxnSpPr>
        <p:spPr>
          <a:xfrm>
            <a:off x="7352431" y="8425036"/>
            <a:ext cx="1588" cy="792088"/>
          </a:xfrm>
          <a:prstGeom prst="bentConnector3">
            <a:avLst>
              <a:gd name="adj1" fmla="val 639798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직선 화살표 연결선 263"/>
          <p:cNvCxnSpPr>
            <a:stCxn id="124" idx="3"/>
            <a:endCxn id="125" idx="1"/>
          </p:cNvCxnSpPr>
          <p:nvPr/>
        </p:nvCxnSpPr>
        <p:spPr>
          <a:xfrm>
            <a:off x="7352431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112</Words>
  <Application>Microsoft Office PowerPoint</Application>
  <PresentationFormat>사용자 지정</PresentationFormat>
  <Paragraphs>94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68</cp:revision>
  <dcterms:created xsi:type="dcterms:W3CDTF">2011-03-08T06:22:35Z</dcterms:created>
  <dcterms:modified xsi:type="dcterms:W3CDTF">2011-07-04T01:54:56Z</dcterms:modified>
</cp:coreProperties>
</file>