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png" Type="http://schemas.openxmlformats.org/officeDocument/2006/relationships/image"/><Relationship Id="rId13" Target="../media/image12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6.png" Type="http://schemas.openxmlformats.org/officeDocument/2006/relationships/image"/><Relationship Id="rId11" Target="../media/image67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24.png" Type="http://schemas.openxmlformats.org/officeDocument/2006/relationships/image"/><Relationship Id="rId6" Target="../media/image25.png" Type="http://schemas.openxmlformats.org/officeDocument/2006/relationships/image"/><Relationship Id="rId7" Target="../media/image26.png" Type="http://schemas.openxmlformats.org/officeDocument/2006/relationships/image"/><Relationship Id="rId8" Target="../media/image65.png" Type="http://schemas.openxmlformats.org/officeDocument/2006/relationships/image"/><Relationship Id="rId9" Target="../media/image28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70.png" Type="http://schemas.openxmlformats.org/officeDocument/2006/relationships/image"/><Relationship Id="rId13" Target="../media/image71.png" Type="http://schemas.openxmlformats.org/officeDocument/2006/relationships/image"/><Relationship Id="rId14" Target="../media/image72.png" Type="http://schemas.openxmlformats.org/officeDocument/2006/relationships/image"/><Relationship Id="rId15" Target="../media/image38.png" Type="http://schemas.openxmlformats.org/officeDocument/2006/relationships/image"/><Relationship Id="rId16" Target="../media/image73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68.png" Type="http://schemas.openxmlformats.org/officeDocument/2006/relationships/image"/><Relationship Id="rId9" Target="../media/image69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5.png" Type="http://schemas.openxmlformats.org/officeDocument/2006/relationships/image"/><Relationship Id="rId11" Target="../media/image76.png" Type="http://schemas.openxmlformats.org/officeDocument/2006/relationships/image"/><Relationship Id="rId12" Target="../media/image38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4.png" Type="http://schemas.openxmlformats.org/officeDocument/2006/relationships/image"/><Relationship Id="rId5" Target="../media/image4.png" Type="http://schemas.openxmlformats.org/officeDocument/2006/relationships/image"/><Relationship Id="rId6" Target="../media/image31.png" Type="http://schemas.openxmlformats.org/officeDocument/2006/relationships/image"/><Relationship Id="rId7" Target="../media/image40.png" Type="http://schemas.openxmlformats.org/officeDocument/2006/relationships/image"/><Relationship Id="rId8" Target="../media/image74.png" Type="http://schemas.openxmlformats.org/officeDocument/2006/relationships/image"/><Relationship Id="rId9" Target="../media/image26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24.png" Type="http://schemas.openxmlformats.org/officeDocument/2006/relationships/image"/><Relationship Id="rId6" Target="../media/image26.png" Type="http://schemas.openxmlformats.org/officeDocument/2006/relationships/image"/><Relationship Id="rId7" Target="../media/image77.png" Type="http://schemas.openxmlformats.org/officeDocument/2006/relationships/image"/><Relationship Id="rId8" Target="../media/image78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4.png" Type="http://schemas.openxmlformats.org/officeDocument/2006/relationships/image"/><Relationship Id="rId11" Target="../media/image85.png" Type="http://schemas.openxmlformats.org/officeDocument/2006/relationships/image"/><Relationship Id="rId12" Target="../media/image86.png" Type="http://schemas.openxmlformats.org/officeDocument/2006/relationships/image"/><Relationship Id="rId13" Target="../media/image87.png" Type="http://schemas.openxmlformats.org/officeDocument/2006/relationships/image"/><Relationship Id="rId14" Target="../media/image88.png" Type="http://schemas.openxmlformats.org/officeDocument/2006/relationships/image"/><Relationship Id="rId15" Target="../media/image89.png" Type="http://schemas.openxmlformats.org/officeDocument/2006/relationships/image"/><Relationship Id="rId16" Target="../media/image90.png" Type="http://schemas.openxmlformats.org/officeDocument/2006/relationships/image"/><Relationship Id="rId17" Target="../media/image91.png" Type="http://schemas.openxmlformats.org/officeDocument/2006/relationships/image"/><Relationship Id="rId18" Target="../media/image92.png" Type="http://schemas.openxmlformats.org/officeDocument/2006/relationships/image"/><Relationship Id="rId19" Target="../media/image93.png" Type="http://schemas.openxmlformats.org/officeDocument/2006/relationships/image"/><Relationship Id="rId2" Target="../media/image1.png" Type="http://schemas.openxmlformats.org/officeDocument/2006/relationships/image"/><Relationship Id="rId20" Target="../media/image94.png" Type="http://schemas.openxmlformats.org/officeDocument/2006/relationships/image"/><Relationship Id="rId21" Target="../media/image95.png" Type="http://schemas.openxmlformats.org/officeDocument/2006/relationships/image"/><Relationship Id="rId22" Target="../media/image96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79.png" Type="http://schemas.openxmlformats.org/officeDocument/2006/relationships/image"/><Relationship Id="rId6" Target="../media/image80.png" Type="http://schemas.openxmlformats.org/officeDocument/2006/relationships/image"/><Relationship Id="rId7" Target="../media/image81.png" Type="http://schemas.openxmlformats.org/officeDocument/2006/relationships/image"/><Relationship Id="rId8" Target="../media/image82.png" Type="http://schemas.openxmlformats.org/officeDocument/2006/relationships/image"/><Relationship Id="rId9" Target="../media/image83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4.png" Type="http://schemas.openxmlformats.org/officeDocument/2006/relationships/image"/><Relationship Id="rId11" Target="../media/image85.png" Type="http://schemas.openxmlformats.org/officeDocument/2006/relationships/image"/><Relationship Id="rId12" Target="../media/image86.png" Type="http://schemas.openxmlformats.org/officeDocument/2006/relationships/image"/><Relationship Id="rId13" Target="../media/image87.png" Type="http://schemas.openxmlformats.org/officeDocument/2006/relationships/image"/><Relationship Id="rId14" Target="../media/image97.png" Type="http://schemas.openxmlformats.org/officeDocument/2006/relationships/image"/><Relationship Id="rId15" Target="../media/image98.png" Type="http://schemas.openxmlformats.org/officeDocument/2006/relationships/image"/><Relationship Id="rId16" Target="../media/image99.png" Type="http://schemas.openxmlformats.org/officeDocument/2006/relationships/image"/><Relationship Id="rId17" Target="../media/image100.png" Type="http://schemas.openxmlformats.org/officeDocument/2006/relationships/image"/><Relationship Id="rId18" Target="../media/image101.png" Type="http://schemas.openxmlformats.org/officeDocument/2006/relationships/image"/><Relationship Id="rId19" Target="../media/image102.png" Type="http://schemas.openxmlformats.org/officeDocument/2006/relationships/image"/><Relationship Id="rId2" Target="../media/image1.png" Type="http://schemas.openxmlformats.org/officeDocument/2006/relationships/image"/><Relationship Id="rId20" Target="../media/image103.png" Type="http://schemas.openxmlformats.org/officeDocument/2006/relationships/image"/><Relationship Id="rId21" Target="../media/image104.png" Type="http://schemas.openxmlformats.org/officeDocument/2006/relationships/image"/><Relationship Id="rId22" Target="../media/image105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79.png" Type="http://schemas.openxmlformats.org/officeDocument/2006/relationships/image"/><Relationship Id="rId6" Target="../media/image80.png" Type="http://schemas.openxmlformats.org/officeDocument/2006/relationships/image"/><Relationship Id="rId7" Target="../media/image81.png" Type="http://schemas.openxmlformats.org/officeDocument/2006/relationships/image"/><Relationship Id="rId8" Target="../media/image82.png" Type="http://schemas.openxmlformats.org/officeDocument/2006/relationships/image"/><Relationship Id="rId9" Target="../media/image83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0.png" Type="http://schemas.openxmlformats.org/officeDocument/2006/relationships/image"/><Relationship Id="rId11" Target="../media/image111.png" Type="http://schemas.openxmlformats.org/officeDocument/2006/relationships/image"/><Relationship Id="rId12" Target="../media/image112.png" Type="http://schemas.openxmlformats.org/officeDocument/2006/relationships/image"/><Relationship Id="rId13" Target="../media/image113.png" Type="http://schemas.openxmlformats.org/officeDocument/2006/relationships/image"/><Relationship Id="rId14" Target="../media/image114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106.png" Type="http://schemas.openxmlformats.org/officeDocument/2006/relationships/image"/><Relationship Id="rId6" Target="../media/image107.png" Type="http://schemas.openxmlformats.org/officeDocument/2006/relationships/image"/><Relationship Id="rId7" Target="../media/image11.png" Type="http://schemas.openxmlformats.org/officeDocument/2006/relationships/image"/><Relationship Id="rId8" Target="../media/image108.png" Type="http://schemas.openxmlformats.org/officeDocument/2006/relationships/image"/><Relationship Id="rId9" Target="../media/image109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png" Type="http://schemas.openxmlformats.org/officeDocument/2006/relationships/image"/><Relationship Id="rId12" Target="../media/image21.png" Type="http://schemas.openxmlformats.org/officeDocument/2006/relationships/image"/><Relationship Id="rId13" Target="../media/image22.png" Type="http://schemas.openxmlformats.org/officeDocument/2006/relationships/image"/><Relationship Id="rId14" Target="../media/image23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14.png" Type="http://schemas.openxmlformats.org/officeDocument/2006/relationships/image"/><Relationship Id="rId6" Target="../media/image15.png" Type="http://schemas.openxmlformats.org/officeDocument/2006/relationships/image"/><Relationship Id="rId7" Target="../media/image16.png" Type="http://schemas.openxmlformats.org/officeDocument/2006/relationships/image"/><Relationship Id="rId8" Target="../media/image17.png" Type="http://schemas.openxmlformats.org/officeDocument/2006/relationships/image"/><Relationship Id="rId9" Target="../media/image18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4.png" Type="http://schemas.openxmlformats.org/officeDocument/2006/relationships/image"/><Relationship Id="rId5" Target="../media/image24.png" Type="http://schemas.openxmlformats.org/officeDocument/2006/relationships/image"/><Relationship Id="rId6" Target="../media/image25.png" Type="http://schemas.openxmlformats.org/officeDocument/2006/relationships/image"/><Relationship Id="rId7" Target="../media/image26.png" Type="http://schemas.openxmlformats.org/officeDocument/2006/relationships/image"/><Relationship Id="rId8" Target="../media/image27.png" Type="http://schemas.openxmlformats.org/officeDocument/2006/relationships/image"/><Relationship Id="rId9" Target="../media/image2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35.png" Type="http://schemas.openxmlformats.org/officeDocument/2006/relationships/image"/><Relationship Id="rId13" Target="../media/image36.png" Type="http://schemas.openxmlformats.org/officeDocument/2006/relationships/image"/><Relationship Id="rId14" Target="../media/image37.png" Type="http://schemas.openxmlformats.org/officeDocument/2006/relationships/image"/><Relationship Id="rId15" Target="../media/image38.png" Type="http://schemas.openxmlformats.org/officeDocument/2006/relationships/image"/><Relationship Id="rId16" Target="../media/image39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32.png" Type="http://schemas.openxmlformats.org/officeDocument/2006/relationships/image"/><Relationship Id="rId9" Target="../media/image3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4.png" Type="http://schemas.openxmlformats.org/officeDocument/2006/relationships/image"/><Relationship Id="rId11" Target="../media/image41.png" Type="http://schemas.openxmlformats.org/officeDocument/2006/relationships/image"/><Relationship Id="rId12" Target="../media/image36.png" Type="http://schemas.openxmlformats.org/officeDocument/2006/relationships/image"/><Relationship Id="rId13" Target="../media/image38.png" Type="http://schemas.openxmlformats.org/officeDocument/2006/relationships/image"/><Relationship Id="rId14" Target="../media/image42.png" Type="http://schemas.openxmlformats.org/officeDocument/2006/relationships/image"/><Relationship Id="rId15" Target="../media/image43.png" Type="http://schemas.openxmlformats.org/officeDocument/2006/relationships/image"/><Relationship Id="rId16" Target="../media/image44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40.png" Type="http://schemas.openxmlformats.org/officeDocument/2006/relationships/image"/><Relationship Id="rId9" Target="../media/image26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47.png" Type="http://schemas.openxmlformats.org/officeDocument/2006/relationships/image"/><Relationship Id="rId13" Target="../media/image48.png" Type="http://schemas.openxmlformats.org/officeDocument/2006/relationships/image"/><Relationship Id="rId14" Target="../media/image49.png" Type="http://schemas.openxmlformats.org/officeDocument/2006/relationships/image"/><Relationship Id="rId15" Target="../media/image38.png" Type="http://schemas.openxmlformats.org/officeDocument/2006/relationships/image"/><Relationship Id="rId16" Target="../media/image50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45.png" Type="http://schemas.openxmlformats.org/officeDocument/2006/relationships/image"/><Relationship Id="rId9" Target="../media/image4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52.png" Type="http://schemas.openxmlformats.org/officeDocument/2006/relationships/image"/><Relationship Id="rId13" Target="../media/image53.png" Type="http://schemas.openxmlformats.org/officeDocument/2006/relationships/image"/><Relationship Id="rId14" Target="../media/image54.png" Type="http://schemas.openxmlformats.org/officeDocument/2006/relationships/image"/><Relationship Id="rId15" Target="../media/image38.png" Type="http://schemas.openxmlformats.org/officeDocument/2006/relationships/image"/><Relationship Id="rId16" Target="../media/image55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45.png" Type="http://schemas.openxmlformats.org/officeDocument/2006/relationships/image"/><Relationship Id="rId9" Target="../media/image5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57.png" Type="http://schemas.openxmlformats.org/officeDocument/2006/relationships/image"/><Relationship Id="rId13" Target="../media/image58.png" Type="http://schemas.openxmlformats.org/officeDocument/2006/relationships/image"/><Relationship Id="rId14" Target="../media/image59.png" Type="http://schemas.openxmlformats.org/officeDocument/2006/relationships/image"/><Relationship Id="rId15" Target="../media/image38.png" Type="http://schemas.openxmlformats.org/officeDocument/2006/relationships/image"/><Relationship Id="rId16" Target="../media/image60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45.png" Type="http://schemas.openxmlformats.org/officeDocument/2006/relationships/image"/><Relationship Id="rId9" Target="../media/image56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6.png" Type="http://schemas.openxmlformats.org/officeDocument/2006/relationships/image"/><Relationship Id="rId11" Target="../media/image34.png" Type="http://schemas.openxmlformats.org/officeDocument/2006/relationships/image"/><Relationship Id="rId12" Target="../media/image62.png" Type="http://schemas.openxmlformats.org/officeDocument/2006/relationships/image"/><Relationship Id="rId13" Target="../media/image58.png" Type="http://schemas.openxmlformats.org/officeDocument/2006/relationships/image"/><Relationship Id="rId14" Target="../media/image63.png" Type="http://schemas.openxmlformats.org/officeDocument/2006/relationships/image"/><Relationship Id="rId15" Target="../media/image38.png" Type="http://schemas.openxmlformats.org/officeDocument/2006/relationships/image"/><Relationship Id="rId16" Target="../media/image64.png" Type="http://schemas.openxmlformats.org/officeDocument/2006/relationships/image"/><Relationship Id="rId2" Target="../media/image1.png" Type="http://schemas.openxmlformats.org/officeDocument/2006/relationships/image"/><Relationship Id="rId3" Target="../media/image13.png" Type="http://schemas.openxmlformats.org/officeDocument/2006/relationships/image"/><Relationship Id="rId4" Target="../media/image25.png" Type="http://schemas.openxmlformats.org/officeDocument/2006/relationships/image"/><Relationship Id="rId5" Target="../media/image24.png" Type="http://schemas.openxmlformats.org/officeDocument/2006/relationships/image"/><Relationship Id="rId6" Target="../media/image4.png" Type="http://schemas.openxmlformats.org/officeDocument/2006/relationships/image"/><Relationship Id="rId7" Target="../media/image31.png" Type="http://schemas.openxmlformats.org/officeDocument/2006/relationships/image"/><Relationship Id="rId8" Target="../media/image45.png" Type="http://schemas.openxmlformats.org/officeDocument/2006/relationships/image"/><Relationship Id="rId9" Target="../media/image6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2006600" y="3149600"/>
            <a:ext cx="14274800" cy="40894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489200" y="2273300"/>
            <a:ext cx="6172200" cy="14351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32000" y="8089900"/>
            <a:ext cx="3543300" cy="6858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511800" y="8737600"/>
            <a:ext cx="10668000" cy="254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-1435100" y="3149600"/>
            <a:ext cx="14973300" cy="44958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7632700" y="2667000"/>
            <a:ext cx="8940800" cy="62865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2641600" y="2387600"/>
            <a:ext cx="5803900" cy="11811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1892300" y="8128000"/>
            <a:ext cx="3340100" cy="7239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5753100" y="8089900"/>
            <a:ext cx="1714500" cy="7493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9525000" y="54610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9525000" y="6629400"/>
            <a:ext cx="6464300" cy="7747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9309100" y="5384800"/>
            <a:ext cx="1752600" cy="11430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1125200" y="5435600"/>
            <a:ext cx="4978400" cy="9271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9372600" y="6502400"/>
            <a:ext cx="1676400" cy="11684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1125200" y="6553200"/>
            <a:ext cx="2984500" cy="9271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12026900" y="1143000"/>
            <a:ext cx="5930900" cy="5346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197100" cy="23368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5245100" y="2006600"/>
            <a:ext cx="9296400" cy="15748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70300" y="3924300"/>
            <a:ext cx="3530600" cy="9271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898900"/>
            <a:ext cx="1689100" cy="8763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02200"/>
            <a:ext cx="53975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44100" y="4902200"/>
            <a:ext cx="5486400" cy="2730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4343400" y="1727200"/>
            <a:ext cx="2413000" cy="23368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3530600" y="2006600"/>
            <a:ext cx="10871200" cy="15748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3657600" y="3898900"/>
            <a:ext cx="1092200" cy="8763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2222500" y="4902200"/>
            <a:ext cx="5143500" cy="27305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9525000" y="54610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9309100" y="5384800"/>
            <a:ext cx="1752600" cy="1143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1125200" y="5397500"/>
            <a:ext cx="1295400" cy="9144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2573000" y="939800"/>
            <a:ext cx="6375400" cy="53467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955800" y="1955800"/>
            <a:ext cx="12522200" cy="15621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4241800"/>
            <a:ext cx="4165600" cy="40894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2298700" y="7874000"/>
            <a:ext cx="3632200" cy="7874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2540000" y="8026400"/>
            <a:ext cx="482600" cy="4826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3530600" y="3746500"/>
            <a:ext cx="1117600" cy="10287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3695700" y="3543300"/>
            <a:ext cx="825500" cy="10541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7061200" y="4241800"/>
            <a:ext cx="4165600" cy="40894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7327900" y="7874000"/>
            <a:ext cx="3632200" cy="7874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7581900" y="8026400"/>
            <a:ext cx="482600" cy="4826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8559800" y="3746500"/>
            <a:ext cx="1117600" cy="10287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2090400" y="4241800"/>
            <a:ext cx="4165600" cy="40894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2369800" y="7874000"/>
            <a:ext cx="3632200" cy="7874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12611100" y="8026400"/>
            <a:ext cx="482600" cy="4826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3601700" y="3746500"/>
            <a:ext cx="1117600" cy="1028700"/>
          </a:xfrm>
          <a:prstGeom prst="rect">
            <a:avLst/>
          </a:prstGeom>
        </p:spPr>
      </p:pic>
      <p:pic>
        <p:nvPicPr>
          <p:cNvPr name="Picture 21" id="21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8623300" y="3556000"/>
            <a:ext cx="1016000" cy="1054100"/>
          </a:xfrm>
          <a:prstGeom prst="rect">
            <a:avLst/>
          </a:prstGeom>
        </p:spPr>
      </p:pic>
      <p:pic>
        <p:nvPicPr>
          <p:cNvPr name="Picture 22" id="22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3728700" y="3505200"/>
            <a:ext cx="977900" cy="1104900"/>
          </a:xfrm>
          <a:prstGeom prst="rect">
            <a:avLst/>
          </a:prstGeom>
        </p:spPr>
      </p:pic>
      <p:pic>
        <p:nvPicPr>
          <p:cNvPr name="Picture 23" id="23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09800" y="4914900"/>
            <a:ext cx="3505200" cy="927100"/>
          </a:xfrm>
          <a:prstGeom prst="rect">
            <a:avLst/>
          </a:prstGeom>
        </p:spPr>
      </p:pic>
      <p:pic>
        <p:nvPicPr>
          <p:cNvPr name="Picture 24" id="24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1828800" y="5892800"/>
            <a:ext cx="4152900" cy="1549400"/>
          </a:xfrm>
          <a:prstGeom prst="rect">
            <a:avLst/>
          </a:prstGeom>
        </p:spPr>
      </p:pic>
      <p:pic>
        <p:nvPicPr>
          <p:cNvPr name="Picture 25" id="25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7289800" y="4914900"/>
            <a:ext cx="3530600" cy="927100"/>
          </a:xfrm>
          <a:prstGeom prst="rect">
            <a:avLst/>
          </a:prstGeom>
        </p:spPr>
      </p:pic>
      <p:pic>
        <p:nvPicPr>
          <p:cNvPr name="Picture 26" id="26"/>
          <p:cNvPicPr>
            <a:picLocks noChangeAspect="true"/>
          </p:cNvPicPr>
          <p:nvPr/>
        </p:nvPicPr>
        <p:blipFill>
          <a:blip r:embed="rId17"/>
          <a:stretch>
            <a:fillRect/>
          </a:stretch>
        </p:blipFill>
        <p:spPr>
          <a:xfrm rot="0">
            <a:off x="7073900" y="5575300"/>
            <a:ext cx="4254500" cy="1993900"/>
          </a:xfrm>
          <a:prstGeom prst="rect">
            <a:avLst/>
          </a:prstGeom>
        </p:spPr>
      </p:pic>
      <p:pic>
        <p:nvPicPr>
          <p:cNvPr name="Picture 27" id="27"/>
          <p:cNvPicPr>
            <a:picLocks noChangeAspect="true"/>
          </p:cNvPicPr>
          <p:nvPr/>
        </p:nvPicPr>
        <p:blipFill>
          <a:blip r:embed="rId18"/>
          <a:stretch>
            <a:fillRect/>
          </a:stretch>
        </p:blipFill>
        <p:spPr>
          <a:xfrm rot="0">
            <a:off x="12344400" y="4902200"/>
            <a:ext cx="3568700" cy="876300"/>
          </a:xfrm>
          <a:prstGeom prst="rect">
            <a:avLst/>
          </a:prstGeom>
        </p:spPr>
      </p:pic>
      <p:pic>
        <p:nvPicPr>
          <p:cNvPr name="Picture 28" id="28"/>
          <p:cNvPicPr>
            <a:picLocks noChangeAspect="true"/>
          </p:cNvPicPr>
          <p:nvPr/>
        </p:nvPicPr>
        <p:blipFill>
          <a:blip r:embed="rId19"/>
          <a:stretch>
            <a:fillRect/>
          </a:stretch>
        </p:blipFill>
        <p:spPr>
          <a:xfrm rot="0">
            <a:off x="11887200" y="5676900"/>
            <a:ext cx="4279900" cy="1968500"/>
          </a:xfrm>
          <a:prstGeom prst="rect">
            <a:avLst/>
          </a:prstGeom>
        </p:spPr>
      </p:pic>
      <p:pic>
        <p:nvPicPr>
          <p:cNvPr name="Picture 29" id="29"/>
          <p:cNvPicPr>
            <a:picLocks noChangeAspect="true"/>
          </p:cNvPicPr>
          <p:nvPr/>
        </p:nvPicPr>
        <p:blipFill>
          <a:blip r:embed="rId20"/>
          <a:stretch>
            <a:fillRect/>
          </a:stretch>
        </p:blipFill>
        <p:spPr>
          <a:xfrm rot="0">
            <a:off x="2514600" y="7912100"/>
            <a:ext cx="3302000" cy="927100"/>
          </a:xfrm>
          <a:prstGeom prst="rect">
            <a:avLst/>
          </a:prstGeom>
        </p:spPr>
      </p:pic>
      <p:pic>
        <p:nvPicPr>
          <p:cNvPr name="Picture 30" id="30"/>
          <p:cNvPicPr>
            <a:picLocks noChangeAspect="true"/>
          </p:cNvPicPr>
          <p:nvPr/>
        </p:nvPicPr>
        <p:blipFill>
          <a:blip r:embed="rId21"/>
          <a:stretch>
            <a:fillRect/>
          </a:stretch>
        </p:blipFill>
        <p:spPr>
          <a:xfrm rot="0">
            <a:off x="7480300" y="7912100"/>
            <a:ext cx="3429000" cy="927100"/>
          </a:xfrm>
          <a:prstGeom prst="rect">
            <a:avLst/>
          </a:prstGeom>
        </p:spPr>
      </p:pic>
      <p:pic>
        <p:nvPicPr>
          <p:cNvPr name="Picture 31" id="31"/>
          <p:cNvPicPr>
            <a:picLocks noChangeAspect="true"/>
          </p:cNvPicPr>
          <p:nvPr/>
        </p:nvPicPr>
        <p:blipFill>
          <a:blip r:embed="rId22"/>
          <a:stretch>
            <a:fillRect/>
          </a:stretch>
        </p:blipFill>
        <p:spPr>
          <a:xfrm rot="0">
            <a:off x="12865100" y="7912100"/>
            <a:ext cx="3111500" cy="9271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1955800" y="1955800"/>
            <a:ext cx="12522200" cy="15621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4241800"/>
            <a:ext cx="4165600" cy="40894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2298700" y="7874000"/>
            <a:ext cx="3632200" cy="7874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2540000" y="8026400"/>
            <a:ext cx="482600" cy="4826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3530600" y="3746500"/>
            <a:ext cx="1117600" cy="10287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3695700" y="3543300"/>
            <a:ext cx="825500" cy="10541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7061200" y="4241800"/>
            <a:ext cx="4165600" cy="40894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7327900" y="7874000"/>
            <a:ext cx="3632200" cy="7874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7581900" y="8026400"/>
            <a:ext cx="482600" cy="4826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8559800" y="3746500"/>
            <a:ext cx="1117600" cy="10287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2090400" y="4241800"/>
            <a:ext cx="4165600" cy="40894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2369800" y="7874000"/>
            <a:ext cx="3632200" cy="7874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12611100" y="8026400"/>
            <a:ext cx="482600" cy="4826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3601700" y="3746500"/>
            <a:ext cx="1117600" cy="1028700"/>
          </a:xfrm>
          <a:prstGeom prst="rect">
            <a:avLst/>
          </a:prstGeom>
        </p:spPr>
      </p:pic>
      <p:pic>
        <p:nvPicPr>
          <p:cNvPr name="Picture 21" id="21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8623300" y="3556000"/>
            <a:ext cx="1016000" cy="1054100"/>
          </a:xfrm>
          <a:prstGeom prst="rect">
            <a:avLst/>
          </a:prstGeom>
        </p:spPr>
      </p:pic>
      <p:pic>
        <p:nvPicPr>
          <p:cNvPr name="Picture 22" id="22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3728700" y="3505200"/>
            <a:ext cx="977900" cy="1104900"/>
          </a:xfrm>
          <a:prstGeom prst="rect">
            <a:avLst/>
          </a:prstGeom>
        </p:spPr>
      </p:pic>
      <p:pic>
        <p:nvPicPr>
          <p:cNvPr name="Picture 23" id="23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1854200" y="4902200"/>
            <a:ext cx="3848100" cy="876300"/>
          </a:xfrm>
          <a:prstGeom prst="rect">
            <a:avLst/>
          </a:prstGeom>
        </p:spPr>
      </p:pic>
      <p:pic>
        <p:nvPicPr>
          <p:cNvPr name="Picture 24" id="24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171700" y="6121400"/>
            <a:ext cx="3822700" cy="1130300"/>
          </a:xfrm>
          <a:prstGeom prst="rect">
            <a:avLst/>
          </a:prstGeom>
        </p:spPr>
      </p:pic>
      <p:pic>
        <p:nvPicPr>
          <p:cNvPr name="Picture 25" id="25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7086600" y="4902200"/>
            <a:ext cx="3721100" cy="876300"/>
          </a:xfrm>
          <a:prstGeom prst="rect">
            <a:avLst/>
          </a:prstGeom>
        </p:spPr>
      </p:pic>
      <p:pic>
        <p:nvPicPr>
          <p:cNvPr name="Picture 26" id="26"/>
          <p:cNvPicPr>
            <a:picLocks noChangeAspect="true"/>
          </p:cNvPicPr>
          <p:nvPr/>
        </p:nvPicPr>
        <p:blipFill>
          <a:blip r:embed="rId17"/>
          <a:stretch>
            <a:fillRect/>
          </a:stretch>
        </p:blipFill>
        <p:spPr>
          <a:xfrm rot="0">
            <a:off x="6883400" y="5791200"/>
            <a:ext cx="4470400" cy="1549400"/>
          </a:xfrm>
          <a:prstGeom prst="rect">
            <a:avLst/>
          </a:prstGeom>
        </p:spPr>
      </p:pic>
      <p:pic>
        <p:nvPicPr>
          <p:cNvPr name="Picture 27" id="27"/>
          <p:cNvPicPr>
            <a:picLocks noChangeAspect="true"/>
          </p:cNvPicPr>
          <p:nvPr/>
        </p:nvPicPr>
        <p:blipFill>
          <a:blip r:embed="rId18"/>
          <a:stretch>
            <a:fillRect/>
          </a:stretch>
        </p:blipFill>
        <p:spPr>
          <a:xfrm rot="0">
            <a:off x="12547600" y="4914900"/>
            <a:ext cx="3340100" cy="927100"/>
          </a:xfrm>
          <a:prstGeom prst="rect">
            <a:avLst/>
          </a:prstGeom>
        </p:spPr>
      </p:pic>
      <p:pic>
        <p:nvPicPr>
          <p:cNvPr name="Picture 28" id="28"/>
          <p:cNvPicPr>
            <a:picLocks noChangeAspect="true"/>
          </p:cNvPicPr>
          <p:nvPr/>
        </p:nvPicPr>
        <p:blipFill>
          <a:blip r:embed="rId19"/>
          <a:stretch>
            <a:fillRect/>
          </a:stretch>
        </p:blipFill>
        <p:spPr>
          <a:xfrm rot="0">
            <a:off x="12280900" y="5676900"/>
            <a:ext cx="3898900" cy="1968500"/>
          </a:xfrm>
          <a:prstGeom prst="rect">
            <a:avLst/>
          </a:prstGeom>
        </p:spPr>
      </p:pic>
      <p:pic>
        <p:nvPicPr>
          <p:cNvPr name="Picture 29" id="29"/>
          <p:cNvPicPr>
            <a:picLocks noChangeAspect="true"/>
          </p:cNvPicPr>
          <p:nvPr/>
        </p:nvPicPr>
        <p:blipFill>
          <a:blip r:embed="rId20"/>
          <a:stretch>
            <a:fillRect/>
          </a:stretch>
        </p:blipFill>
        <p:spPr>
          <a:xfrm rot="0">
            <a:off x="2336800" y="7912100"/>
            <a:ext cx="3429000" cy="927100"/>
          </a:xfrm>
          <a:prstGeom prst="rect">
            <a:avLst/>
          </a:prstGeom>
        </p:spPr>
      </p:pic>
      <p:pic>
        <p:nvPicPr>
          <p:cNvPr name="Picture 30" id="30"/>
          <p:cNvPicPr>
            <a:picLocks noChangeAspect="true"/>
          </p:cNvPicPr>
          <p:nvPr/>
        </p:nvPicPr>
        <p:blipFill>
          <a:blip r:embed="rId21"/>
          <a:stretch>
            <a:fillRect/>
          </a:stretch>
        </p:blipFill>
        <p:spPr>
          <a:xfrm rot="0">
            <a:off x="7442200" y="7912100"/>
            <a:ext cx="3416300" cy="927100"/>
          </a:xfrm>
          <a:prstGeom prst="rect">
            <a:avLst/>
          </a:prstGeom>
        </p:spPr>
      </p:pic>
      <p:pic>
        <p:nvPicPr>
          <p:cNvPr name="Picture 31" id="31"/>
          <p:cNvPicPr>
            <a:picLocks noChangeAspect="true"/>
          </p:cNvPicPr>
          <p:nvPr/>
        </p:nvPicPr>
        <p:blipFill>
          <a:blip r:embed="rId22"/>
          <a:stretch>
            <a:fillRect/>
          </a:stretch>
        </p:blipFill>
        <p:spPr>
          <a:xfrm rot="0">
            <a:off x="12700000" y="7912100"/>
            <a:ext cx="3314700" cy="9271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2814300" y="8089900"/>
            <a:ext cx="3543300" cy="6858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159000" y="8737600"/>
            <a:ext cx="10744200" cy="254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12814300" y="8128000"/>
            <a:ext cx="3340100" cy="7239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5194300" y="3492500"/>
            <a:ext cx="11176000" cy="39751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2489200" y="2527300"/>
            <a:ext cx="7137400" cy="14351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-1003300" y="8089900"/>
            <a:ext cx="20027900" cy="7493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8928100" y="3213100"/>
            <a:ext cx="9969500" cy="54483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4178300" y="3606800"/>
            <a:ext cx="8597900" cy="38862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2578100" y="2641600"/>
            <a:ext cx="6718300" cy="12192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1892300" y="4876800"/>
            <a:ext cx="3606800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374900" y="4241800"/>
            <a:ext cx="135509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374900" y="5397500"/>
            <a:ext cx="13550900" cy="7747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374900" y="6553200"/>
            <a:ext cx="13550900" cy="7747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120900" y="4216400"/>
            <a:ext cx="1790700" cy="10033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2171700" y="5346700"/>
            <a:ext cx="1752600" cy="10033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2184400" y="6502400"/>
            <a:ext cx="1739900" cy="10033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4864100" y="4318000"/>
            <a:ext cx="1498600" cy="13081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4864100" y="6565900"/>
            <a:ext cx="1257300" cy="8255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4864100" y="5435600"/>
            <a:ext cx="1600200" cy="8636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6362700" y="2197100"/>
            <a:ext cx="6184900" cy="14478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6553200" y="2019300"/>
            <a:ext cx="5486400" cy="2070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9525000" y="54610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9525000" y="6629400"/>
            <a:ext cx="6464300" cy="7747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9309100" y="5384800"/>
            <a:ext cx="1752600" cy="11430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11125200" y="5422900"/>
            <a:ext cx="1397000" cy="8509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9372600" y="6502400"/>
            <a:ext cx="1676400" cy="11684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1137900" y="6616700"/>
            <a:ext cx="1041400" cy="13589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11391900" y="1155700"/>
            <a:ext cx="7162800" cy="5334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197100" cy="2298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8636000" y="2057400"/>
            <a:ext cx="2540000" cy="12827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70300" y="3949700"/>
            <a:ext cx="2717800" cy="13589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949700"/>
            <a:ext cx="1701800" cy="13589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02200"/>
            <a:ext cx="45974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31400" y="4876800"/>
            <a:ext cx="3390900" cy="23749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663700"/>
            <a:ext cx="2413000" cy="23368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3670300" y="3924300"/>
            <a:ext cx="3060700" cy="9271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11455400" y="3949700"/>
            <a:ext cx="1701800" cy="13589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9944100" y="4902200"/>
            <a:ext cx="42418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3556000" y="2006600"/>
            <a:ext cx="10871200" cy="15748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2222500" y="4902200"/>
            <a:ext cx="4076700" cy="2730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413000" cy="2298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4787900" y="2006600"/>
            <a:ext cx="9652000" cy="15748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57600" y="3962400"/>
            <a:ext cx="1752600" cy="7874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987800"/>
            <a:ext cx="2425700" cy="8255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02200"/>
            <a:ext cx="44704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44100" y="4902200"/>
            <a:ext cx="5689600" cy="27305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413000" cy="2298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3187700" y="1981200"/>
            <a:ext cx="11188700" cy="14986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70300" y="3924300"/>
            <a:ext cx="2057400" cy="9017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949700"/>
            <a:ext cx="1701800" cy="13589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02200"/>
            <a:ext cx="62484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44100" y="4902200"/>
            <a:ext cx="5867400" cy="27305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413000" cy="2298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3187700" y="1993900"/>
            <a:ext cx="11188700" cy="14732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57600" y="3924300"/>
            <a:ext cx="2832100" cy="9271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949700"/>
            <a:ext cx="1778000" cy="13589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02200"/>
            <a:ext cx="5232400" cy="27305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44100" y="4902200"/>
            <a:ext cx="5549900" cy="27305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7E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>
            <a:off x="2147483647" y="2147483647"/>
            <a:ext cx="2147483647" cy="2147483647"/>
          </a:xfrm>
        </p:grpSpPr>
      </p:grpSp>
      <p:pic>
        <p:nvPicPr>
          <p:cNvPr name="Picture 3" id="3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762000" y="584200"/>
            <a:ext cx="16764000" cy="9309100"/>
          </a:xfrm>
          <a:prstGeom prst="rect">
            <a:avLst/>
          </a:prstGeom>
        </p:spPr>
      </p:pic>
      <p:pic>
        <p:nvPicPr>
          <p:cNvPr name="Picture 4" id="4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54100" y="863600"/>
            <a:ext cx="16167100" cy="8597900"/>
          </a:xfrm>
          <a:prstGeom prst="rect">
            <a:avLst/>
          </a:prstGeom>
        </p:spPr>
      </p:pic>
      <p:pic>
        <p:nvPicPr>
          <p:cNvPr name="Picture 5" id="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9740900" y="3886200"/>
            <a:ext cx="6464300" cy="774700"/>
          </a:xfrm>
          <a:prstGeom prst="rect">
            <a:avLst/>
          </a:prstGeom>
        </p:spPr>
      </p:pic>
      <p:pic>
        <p:nvPicPr>
          <p:cNvPr name="Picture 6" id="6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2019300" y="3886200"/>
            <a:ext cx="6464300" cy="774700"/>
          </a:xfrm>
          <a:prstGeom prst="rect">
            <a:avLst/>
          </a:prstGeom>
        </p:spPr>
      </p:pic>
      <p:pic>
        <p:nvPicPr>
          <p:cNvPr name="Picture 7" id="7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5676900" y="241300"/>
            <a:ext cx="6934200" cy="889000"/>
          </a:xfrm>
          <a:prstGeom prst="rect">
            <a:avLst/>
          </a:prstGeom>
        </p:spPr>
      </p:pic>
      <p:pic>
        <p:nvPicPr>
          <p:cNvPr name="Picture 8" id="8"/>
          <p:cNvPicPr>
            <a:picLocks noChangeAspect="true"/>
          </p:cNvPicPr>
          <p:nvPr/>
        </p:nvPicPr>
        <p:blipFill>
          <a:blip r:embed="rId7"/>
          <a:stretch>
            <a:fillRect/>
          </a:stretch>
        </p:blipFill>
        <p:spPr>
          <a:xfrm rot="0">
            <a:off x="2019300" y="1955800"/>
            <a:ext cx="14236700" cy="1511300"/>
          </a:xfrm>
          <a:prstGeom prst="rect">
            <a:avLst/>
          </a:prstGeom>
        </p:spPr>
      </p:pic>
      <p:pic>
        <p:nvPicPr>
          <p:cNvPr name="Picture 9" id="9"/>
          <p:cNvPicPr>
            <a:picLocks noChangeAspect="true"/>
          </p:cNvPicPr>
          <p:nvPr/>
        </p:nvPicPr>
        <p:blipFill>
          <a:blip r:embed="rId8"/>
          <a:stretch>
            <a:fillRect/>
          </a:stretch>
        </p:blipFill>
        <p:spPr>
          <a:xfrm rot="0">
            <a:off x="4343400" y="1727200"/>
            <a:ext cx="2413000" cy="2298700"/>
          </a:xfrm>
          <a:prstGeom prst="rect">
            <a:avLst/>
          </a:prstGeom>
        </p:spPr>
      </p:pic>
      <p:pic>
        <p:nvPicPr>
          <p:cNvPr name="Picture 10" id="10"/>
          <p:cNvPicPr>
            <a:picLocks noChangeAspect="true"/>
          </p:cNvPicPr>
          <p:nvPr/>
        </p:nvPicPr>
        <p:blipFill>
          <a:blip r:embed="rId9"/>
          <a:stretch>
            <a:fillRect/>
          </a:stretch>
        </p:blipFill>
        <p:spPr>
          <a:xfrm rot="0">
            <a:off x="3187700" y="1993900"/>
            <a:ext cx="11188700" cy="1473200"/>
          </a:xfrm>
          <a:prstGeom prst="rect">
            <a:avLst/>
          </a:prstGeom>
        </p:spPr>
      </p:pic>
      <p:pic>
        <p:nvPicPr>
          <p:cNvPr name="Picture 11" id="11"/>
          <p:cNvPicPr>
            <a:picLocks noChangeAspect="true"/>
          </p:cNvPicPr>
          <p:nvPr/>
        </p:nvPicPr>
        <p:blipFill>
          <a:blip r:embed="rId10"/>
          <a:stretch>
            <a:fillRect/>
          </a:stretch>
        </p:blipFill>
        <p:spPr>
          <a:xfrm rot="0">
            <a:off x="1778000" y="3797300"/>
            <a:ext cx="1752600" cy="1143000"/>
          </a:xfrm>
          <a:prstGeom prst="rect">
            <a:avLst/>
          </a:prstGeom>
        </p:spPr>
      </p:pic>
      <p:pic>
        <p:nvPicPr>
          <p:cNvPr name="Picture 12" id="12"/>
          <p:cNvPicPr>
            <a:picLocks noChangeAspect="true"/>
          </p:cNvPicPr>
          <p:nvPr/>
        </p:nvPicPr>
        <p:blipFill>
          <a:blip r:embed="rId11"/>
          <a:stretch>
            <a:fillRect/>
          </a:stretch>
        </p:blipFill>
        <p:spPr>
          <a:xfrm rot="0">
            <a:off x="9461500" y="3784600"/>
            <a:ext cx="1943100" cy="1168400"/>
          </a:xfrm>
          <a:prstGeom prst="rect">
            <a:avLst/>
          </a:prstGeom>
        </p:spPr>
      </p:pic>
      <p:pic>
        <p:nvPicPr>
          <p:cNvPr name="Picture 13" id="13"/>
          <p:cNvPicPr>
            <a:picLocks noChangeAspect="true"/>
          </p:cNvPicPr>
          <p:nvPr/>
        </p:nvPicPr>
        <p:blipFill>
          <a:blip r:embed="rId12"/>
          <a:stretch>
            <a:fillRect/>
          </a:stretch>
        </p:blipFill>
        <p:spPr>
          <a:xfrm rot="0">
            <a:off x="3657600" y="3924300"/>
            <a:ext cx="3556000" cy="927100"/>
          </a:xfrm>
          <a:prstGeom prst="rect">
            <a:avLst/>
          </a:prstGeom>
        </p:spPr>
      </p:pic>
      <p:pic>
        <p:nvPicPr>
          <p:cNvPr name="Picture 14" id="14"/>
          <p:cNvPicPr>
            <a:picLocks noChangeAspect="true"/>
          </p:cNvPicPr>
          <p:nvPr/>
        </p:nvPicPr>
        <p:blipFill>
          <a:blip r:embed="rId13"/>
          <a:stretch>
            <a:fillRect/>
          </a:stretch>
        </p:blipFill>
        <p:spPr>
          <a:xfrm rot="0">
            <a:off x="11455400" y="3949700"/>
            <a:ext cx="1778000" cy="1358900"/>
          </a:xfrm>
          <a:prstGeom prst="rect">
            <a:avLst/>
          </a:prstGeom>
        </p:spPr>
      </p:pic>
      <p:pic>
        <p:nvPicPr>
          <p:cNvPr name="Picture 15" id="15"/>
          <p:cNvPicPr>
            <a:picLocks noChangeAspect="true"/>
          </p:cNvPicPr>
          <p:nvPr/>
        </p:nvPicPr>
        <p:blipFill>
          <a:blip r:embed="rId14"/>
          <a:stretch>
            <a:fillRect/>
          </a:stretch>
        </p:blipFill>
        <p:spPr>
          <a:xfrm rot="0">
            <a:off x="2222500" y="4927600"/>
            <a:ext cx="5334000" cy="3289300"/>
          </a:xfrm>
          <a:prstGeom prst="rect">
            <a:avLst/>
          </a:prstGeom>
        </p:spPr>
      </p:pic>
      <p:pic>
        <p:nvPicPr>
          <p:cNvPr name="Picture 16" id="16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5143500"/>
            <a:ext cx="88900" cy="673100"/>
          </a:xfrm>
          <a:prstGeom prst="rect">
            <a:avLst/>
          </a:prstGeom>
        </p:spPr>
      </p:pic>
      <p:pic>
        <p:nvPicPr>
          <p:cNvPr name="Picture 17" id="17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2070100" y="6223000"/>
            <a:ext cx="88900" cy="673100"/>
          </a:xfrm>
          <a:prstGeom prst="rect">
            <a:avLst/>
          </a:prstGeom>
        </p:spPr>
      </p:pic>
      <p:pic>
        <p:nvPicPr>
          <p:cNvPr name="Picture 18" id="18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5143500"/>
            <a:ext cx="88900" cy="673100"/>
          </a:xfrm>
          <a:prstGeom prst="rect">
            <a:avLst/>
          </a:prstGeom>
        </p:spPr>
      </p:pic>
      <p:pic>
        <p:nvPicPr>
          <p:cNvPr name="Picture 19" id="19"/>
          <p:cNvPicPr>
            <a:picLocks noChangeAspect="true"/>
          </p:cNvPicPr>
          <p:nvPr/>
        </p:nvPicPr>
        <p:blipFill>
          <a:blip r:embed="rId15"/>
          <a:stretch>
            <a:fillRect/>
          </a:stretch>
        </p:blipFill>
        <p:spPr>
          <a:xfrm rot="0">
            <a:off x="9639300" y="6223000"/>
            <a:ext cx="88900" cy="673100"/>
          </a:xfrm>
          <a:prstGeom prst="rect">
            <a:avLst/>
          </a:prstGeom>
        </p:spPr>
      </p:pic>
      <p:pic>
        <p:nvPicPr>
          <p:cNvPr name="Picture 20" id="20"/>
          <p:cNvPicPr>
            <a:picLocks noChangeAspect="true"/>
          </p:cNvPicPr>
          <p:nvPr/>
        </p:nvPicPr>
        <p:blipFill>
          <a:blip r:embed="rId16"/>
          <a:stretch>
            <a:fillRect/>
          </a:stretch>
        </p:blipFill>
        <p:spPr>
          <a:xfrm rot="0">
            <a:off x="9944100" y="4902200"/>
            <a:ext cx="2971800" cy="2730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