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74" r:id="rId2"/>
    <p:sldId id="257" r:id="rId3"/>
    <p:sldId id="287" r:id="rId4"/>
    <p:sldId id="328" r:id="rId5"/>
    <p:sldId id="330" r:id="rId6"/>
    <p:sldId id="331" r:id="rId7"/>
    <p:sldId id="333" r:id="rId8"/>
    <p:sldId id="291" r:id="rId9"/>
    <p:sldId id="341" r:id="rId10"/>
    <p:sldId id="339" r:id="rId11"/>
    <p:sldId id="373" r:id="rId12"/>
    <p:sldId id="375" r:id="rId13"/>
    <p:sldId id="376" r:id="rId14"/>
    <p:sldId id="343" r:id="rId15"/>
    <p:sldId id="338" r:id="rId16"/>
    <p:sldId id="323" r:id="rId17"/>
    <p:sldId id="356" r:id="rId18"/>
    <p:sldId id="340" r:id="rId19"/>
    <p:sldId id="357" r:id="rId20"/>
    <p:sldId id="344" r:id="rId21"/>
    <p:sldId id="359" r:id="rId22"/>
    <p:sldId id="360" r:id="rId23"/>
    <p:sldId id="361" r:id="rId24"/>
    <p:sldId id="362" r:id="rId25"/>
    <p:sldId id="363" r:id="rId26"/>
    <p:sldId id="347" r:id="rId27"/>
    <p:sldId id="364" r:id="rId28"/>
    <p:sldId id="365" r:id="rId29"/>
    <p:sldId id="366" r:id="rId30"/>
    <p:sldId id="367" r:id="rId31"/>
    <p:sldId id="355" r:id="rId32"/>
    <p:sldId id="368" r:id="rId33"/>
    <p:sldId id="369" r:id="rId34"/>
    <p:sldId id="370" r:id="rId35"/>
    <p:sldId id="371" r:id="rId36"/>
    <p:sldId id="372" r:id="rId37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FF00"/>
    <a:srgbClr val="008000"/>
    <a:srgbClr val="006600"/>
    <a:srgbClr val="FFFFCC"/>
    <a:srgbClr val="CC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65" autoAdjust="0"/>
  </p:normalViewPr>
  <p:slideViewPr>
    <p:cSldViewPr>
      <p:cViewPr>
        <p:scale>
          <a:sx n="100" d="100"/>
          <a:sy n="100" d="100"/>
        </p:scale>
        <p:origin x="-123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8" y="-9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E70DE-A41E-4ADC-9FB2-CD5BB6D965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9BE9A07-7146-4A1C-988C-E0327E00FBDC}">
      <dgm:prSet custT="1"/>
      <dgm:spPr/>
      <dgm:t>
        <a:bodyPr/>
        <a:lstStyle/>
        <a:p>
          <a:pPr rtl="0" latinLnBrk="1"/>
          <a:r>
            <a:rPr kumimoji="1" lang="ko-KR" altLang="en-US" sz="2800" b="0" spc="-300" dirty="0" smtClean="0">
              <a:solidFill>
                <a:srgbClr val="008000"/>
              </a:solidFill>
              <a:effectLst/>
              <a:latin typeface="휴먼매직체" panose="02030504000101010101" pitchFamily="18" charset="-127"/>
              <a:ea typeface="휴먼매직체" panose="02030504000101010101" pitchFamily="18" charset="-127"/>
            </a:rPr>
            <a:t>참여 인력</a:t>
          </a:r>
          <a:endParaRPr kumimoji="1" lang="en-US" sz="2800" b="0" spc="-300" dirty="0">
            <a:solidFill>
              <a:srgbClr val="008000"/>
            </a:solidFill>
            <a:effectLst/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6139AF0D-4ADB-44F1-AD80-6C2FBC7F9607}" type="parTrans" cxnId="{E8E1705B-E136-440F-B5C1-C65D08AFF5A4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CCCEBC92-53A2-4935-B6A5-43E7A4F2A647}" type="sibTrans" cxnId="{E8E1705B-E136-440F-B5C1-C65D08AFF5A4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9B0DF1AF-438F-4299-8BDE-19A7CC7D25CD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사범대학 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4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개 학과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(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전공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) : </a:t>
          </a:r>
          <a:r>
            <a:rPr kumimoji="1" lang="ko-KR" altLang="en-US" sz="2400" b="1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특수교육</a:t>
          </a:r>
          <a:r>
            <a:rPr kumimoji="1" lang="en-US" altLang="ko-KR" sz="2400" b="1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, </a:t>
          </a:r>
          <a:r>
            <a:rPr kumimoji="1" lang="ko-KR" altLang="en-US" sz="2400" b="1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물리교육</a:t>
          </a:r>
          <a:r>
            <a:rPr kumimoji="1" lang="en-US" altLang="ko-KR" sz="2400" b="1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, </a:t>
          </a:r>
          <a:r>
            <a:rPr kumimoji="1" lang="ko-KR" altLang="en-US" sz="2400" b="1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화학교육</a:t>
          </a:r>
          <a:r>
            <a:rPr kumimoji="1" lang="en-US" altLang="ko-KR" sz="2400" b="1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, </a:t>
          </a:r>
          <a:r>
            <a:rPr kumimoji="1" lang="ko-KR" altLang="en-US" sz="2400" b="1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생물교육</a:t>
          </a:r>
          <a:endParaRPr kumimoji="1" lang="en-US" sz="2400" b="1" spc="-150" dirty="0">
            <a:solidFill>
              <a:srgbClr val="0070C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AF4B7884-A46E-48E9-BA2A-A2E4E3C5CF69}" type="parTrans" cxnId="{EF34303B-2DA5-43A2-BD68-8C445812D304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139CBD50-DEA7-4466-94FB-8F2A72136922}" type="sibTrans" cxnId="{EF34303B-2DA5-43A2-BD68-8C445812D304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EDDB2B8A-C600-4B81-B228-9DAFB3AC1799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교수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19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명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,  </a:t>
          </a:r>
          <a:r>
            <a:rPr kumimoji="1" lang="ko-KR" altLang="en-US" sz="2000" b="0" spc="-150" dirty="0" err="1" smtClean="0">
              <a:latin typeface="휴먼매직체" panose="02030504000101010101" pitchFamily="18" charset="-127"/>
              <a:ea typeface="휴먼매직체" panose="02030504000101010101" pitchFamily="18" charset="-127"/>
            </a:rPr>
            <a:t>학부생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en-US" altLang="ko-KR" sz="2000" b="0" spc="-150" dirty="0" smtClean="0">
              <a:solidFill>
                <a:srgbClr val="C000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520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명 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(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입학정원 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130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명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)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endParaRPr kumimoji="1" lang="en-US" sz="2000" b="0" spc="-150" dirty="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6EB931AF-AC9C-43CA-BC35-5C87FC606F08}" type="parTrans" cxnId="{8E908739-7FBA-4BA2-A2EC-4612636802B3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C4C8FB84-3F7F-4DCA-AB80-7AF813ED8618}" type="sibTrans" cxnId="{8E908739-7FBA-4BA2-A2EC-4612636802B3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C032BD3-C9FA-2A44-9D5D-032F48C3F389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kumimoji="1" lang="ko-KR" altLang="en-US" sz="2800" b="0" spc="-300" dirty="0" smtClean="0">
              <a:solidFill>
                <a:srgbClr val="008000"/>
              </a:solidFill>
              <a:effectLst/>
              <a:latin typeface="휴먼매직체" panose="02030504000101010101" pitchFamily="18" charset="-127"/>
              <a:ea typeface="휴먼매직체" panose="02030504000101010101" pitchFamily="18" charset="-127"/>
            </a:rPr>
            <a:t>지원 개요 </a:t>
          </a:r>
          <a:endParaRPr kumimoji="1" lang="en-US" sz="2800" b="0" spc="-300" dirty="0">
            <a:solidFill>
              <a:srgbClr val="008000"/>
            </a:solidFill>
            <a:effectLst/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D0012FA-0E19-EF4D-99E8-C01FB9A46FE6}" type="parTrans" cxnId="{9A366B20-C75A-EB4B-9D8C-CCF9D59C56B6}">
      <dgm:prSet/>
      <dgm:spPr/>
      <dgm:t>
        <a:bodyPr/>
        <a:lstStyle/>
        <a:p>
          <a:endParaRPr 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08ADAC34-3550-9A41-9CD5-0C865B3EAD35}" type="sibTrans" cxnId="{9A366B20-C75A-EB4B-9D8C-CCF9D59C56B6}">
      <dgm:prSet/>
      <dgm:spPr/>
      <dgm:t>
        <a:bodyPr/>
        <a:lstStyle/>
        <a:p>
          <a:endParaRPr 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A079D89-F70C-E743-8F42-F3E3DBA4A32D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예산 규모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: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ko-KR" altLang="en-US" sz="2000" b="1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연간 </a:t>
          </a:r>
          <a:r>
            <a:rPr kumimoji="1" lang="en-US" altLang="ko-KR" sz="2000" b="1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3</a:t>
          </a:r>
          <a:r>
            <a:rPr kumimoji="1" lang="ko-KR" altLang="en-US" sz="2000" b="1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억원  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(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총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15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억원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)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endParaRPr kumimoji="1" lang="en-US" sz="2000" b="0" spc="-150" dirty="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E6314B6C-4C00-F842-B360-B7BA741894D1}" type="parTrans" cxnId="{896A4237-3ECC-EF4C-99B1-FEE5343E6B95}">
      <dgm:prSet/>
      <dgm:spPr/>
      <dgm:t>
        <a:bodyPr/>
        <a:lstStyle/>
        <a:p>
          <a:endParaRPr 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17C9B1A0-099D-EB49-959F-F3E768CFC0DD}" type="sibTrans" cxnId="{896A4237-3ECC-EF4C-99B1-FEE5343E6B95}">
      <dgm:prSet/>
      <dgm:spPr/>
      <dgm:t>
        <a:bodyPr/>
        <a:lstStyle/>
        <a:p>
          <a:endParaRPr 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89E7B61E-F073-2F46-A640-0D19C656861E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사업 기간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: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en-US" altLang="ko-KR" sz="2400" b="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2014.7~</a:t>
          </a:r>
          <a:r>
            <a:rPr kumimoji="1" lang="en-US" altLang="ko-KR" sz="2400" b="1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2019.2</a:t>
          </a:r>
          <a:r>
            <a:rPr kumimoji="1" lang="ko-KR" altLang="en-US" sz="2400" b="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en-US" altLang="ko-KR" sz="2400" b="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(</a:t>
          </a:r>
          <a:r>
            <a:rPr kumimoji="1" lang="ko-KR" altLang="en-US" sz="2400" b="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총 </a:t>
          </a:r>
          <a:r>
            <a:rPr kumimoji="1" lang="en-US" altLang="ko-KR" sz="2400" b="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5</a:t>
          </a:r>
          <a:r>
            <a:rPr kumimoji="1" lang="ko-KR" altLang="en-US" sz="2400" b="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년</a:t>
          </a:r>
          <a:r>
            <a:rPr kumimoji="1" lang="en-US" altLang="ko-KR" sz="2400" b="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)</a:t>
          </a:r>
          <a:endParaRPr kumimoji="1" lang="en-US" sz="2400" b="0" spc="-150" dirty="0">
            <a:solidFill>
              <a:srgbClr val="0070C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F3FDE1DA-91CD-DA48-8B12-C9F992DE83AB}" type="parTrans" cxnId="{FF925889-5783-3E44-9217-F994E56F9B55}">
      <dgm:prSet/>
      <dgm:spPr/>
      <dgm:t>
        <a:bodyPr/>
        <a:lstStyle/>
        <a:p>
          <a:endParaRPr 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2B40FD0D-DC4B-B04B-BA37-D657D490969E}" type="sibTrans" cxnId="{FF925889-5783-3E44-9217-F994E56F9B55}">
      <dgm:prSet/>
      <dgm:spPr/>
      <dgm:t>
        <a:bodyPr/>
        <a:lstStyle/>
        <a:p>
          <a:endParaRPr 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D4577AEE-9DDE-8A40-BAF9-2CA84B2D85CE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권역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/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유형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: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대경강원권</a:t>
          </a:r>
          <a:r>
            <a:rPr kumimoji="1" lang="en-US" altLang="ko-KR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/</a:t>
          </a:r>
          <a:r>
            <a:rPr kumimoji="1" lang="ko-KR" altLang="en-US" sz="20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국가지원 </a:t>
          </a:r>
          <a:endParaRPr kumimoji="1" lang="en-US" sz="2000" b="0" spc="-150" dirty="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904DD5B-3CC4-BD45-BA78-36F3F42826BE}" type="parTrans" cxnId="{044FDB3E-D592-E746-82C9-A1AEEC1E97C1}">
      <dgm:prSet/>
      <dgm:spPr/>
      <dgm:t>
        <a:bodyPr/>
        <a:lstStyle/>
        <a:p>
          <a:endParaRPr 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2A9D22D9-BD5A-FD44-9150-6C879DCDD17D}" type="sibTrans" cxnId="{044FDB3E-D592-E746-82C9-A1AEEC1E97C1}">
      <dgm:prSet/>
      <dgm:spPr/>
      <dgm:t>
        <a:bodyPr/>
        <a:lstStyle/>
        <a:p>
          <a:endParaRPr 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3588F44A-B912-4FED-BE55-9AEDF4D17F70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kumimoji="1" lang="ko-KR" altLang="en-US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 관련</a:t>
          </a:r>
          <a:r>
            <a:rPr kumimoji="1" lang="ko-KR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ko-KR" altLang="en-US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사업</a:t>
          </a:r>
          <a:r>
            <a:rPr kumimoji="1" lang="en-US" altLang="ko-KR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/</a:t>
          </a:r>
          <a:r>
            <a:rPr kumimoji="1" lang="ko-KR" altLang="en-US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연구 실적 확보 </a:t>
          </a:r>
          <a:r>
            <a:rPr kumimoji="1" lang="en-US" altLang="ko-KR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:</a:t>
          </a:r>
          <a:r>
            <a:rPr kumimoji="1" lang="ko-KR" altLang="en-US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ko-KR" altLang="en-US" sz="2000" b="0" spc="-150" dirty="0" smtClean="0">
              <a:solidFill>
                <a:srgbClr val="3366FF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특수아과학교육관련 연구 및 사업 </a:t>
          </a:r>
          <a:endParaRPr kumimoji="1" lang="ko-KR" sz="2000" b="0" spc="-150" dirty="0">
            <a:solidFill>
              <a:srgbClr val="3366FF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222DA14D-B346-4F6A-9D98-F7C4DFCCDCB7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kumimoji="1" lang="ko-KR" altLang="en-US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 관련</a:t>
          </a:r>
          <a:r>
            <a:rPr kumimoji="1" lang="ko-KR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교</a:t>
          </a:r>
          <a:r>
            <a:rPr kumimoji="1" lang="ko-KR" altLang="en-US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육과정</a:t>
          </a:r>
          <a:r>
            <a:rPr kumimoji="1" lang="en-US" altLang="ko-KR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/</a:t>
          </a:r>
          <a:r>
            <a:rPr kumimoji="1" lang="ko-KR" altLang="en-US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비교과활동 실적 확보 </a:t>
          </a:r>
          <a:r>
            <a:rPr kumimoji="1" lang="en-US" altLang="ko-KR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:</a:t>
          </a:r>
          <a:r>
            <a:rPr kumimoji="1" lang="ko-KR" altLang="en-US" sz="2000" b="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ko-KR" altLang="en-US" sz="2000" b="0" spc="-150" dirty="0" smtClean="0">
              <a:solidFill>
                <a:srgbClr val="3366FF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희망의 과학싹잔치 등 </a:t>
          </a:r>
          <a:endParaRPr kumimoji="1" lang="ko-KR" sz="2000" b="0" spc="-150" dirty="0">
            <a:solidFill>
              <a:srgbClr val="3366FF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4B5A404-A0F3-4864-BD61-4CFF70288F88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kumimoji="1" lang="ko-KR" altLang="en-US" sz="2000" b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대학의 </a:t>
          </a:r>
          <a:r>
            <a:rPr kumimoji="1" lang="ko-KR" altLang="en-US" sz="2000" b="0" spc="-300" dirty="0" err="1" smtClean="0">
              <a:latin typeface="휴먼매직체" panose="02030504000101010101" pitchFamily="18" charset="-127"/>
              <a:ea typeface="휴먼매직체" panose="02030504000101010101" pitchFamily="18" charset="-127"/>
            </a:rPr>
            <a:t>건학이념</a:t>
          </a:r>
          <a:r>
            <a:rPr kumimoji="1" lang="ko-KR" altLang="en-US" sz="2000" b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en-US" altLang="ko-KR" sz="2000" b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“</a:t>
          </a:r>
          <a:r>
            <a:rPr kumimoji="1" lang="ko-KR" altLang="en-US" sz="2000" b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만인복지</a:t>
          </a:r>
          <a:r>
            <a:rPr kumimoji="1" lang="en-US" altLang="ko-KR" sz="2000" b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” + </a:t>
          </a:r>
          <a:r>
            <a:rPr kumimoji="1" lang="ko-KR" altLang="en-US" sz="2000" b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전국최고수준 사범대학 </a:t>
          </a:r>
          <a:r>
            <a:rPr kumimoji="1" lang="en-US" altLang="ko-KR" sz="2000" b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+ </a:t>
          </a:r>
          <a:r>
            <a:rPr kumimoji="1" lang="ko-KR" altLang="en-US" sz="2000" b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우수한 학과평가 지표  </a:t>
          </a:r>
          <a:endParaRPr kumimoji="1" lang="ko-KR" sz="2000" b="0" spc="-300" dirty="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BEE284DC-00DB-4A01-91B7-2B6A93317CDB}">
      <dgm:prSet custT="1"/>
      <dgm:spPr/>
      <dgm:t>
        <a:bodyPr/>
        <a:lstStyle/>
        <a:p>
          <a:pPr rtl="0" latinLnBrk="1"/>
          <a:r>
            <a:rPr kumimoji="1" lang="ko-KR" altLang="en-US" sz="2800" b="0" spc="-300" dirty="0" smtClean="0">
              <a:solidFill>
                <a:srgbClr val="0080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기초 여건</a:t>
          </a:r>
          <a:endParaRPr kumimoji="1" lang="en-US" sz="2800" b="0" spc="-300" dirty="0">
            <a:solidFill>
              <a:srgbClr val="0080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85274CB8-A094-4DAD-950B-A2261769B2F1}" type="sibTrans" cxnId="{929AEBA6-75B5-41E7-84C8-DE415F4BEC14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33B9D119-1B68-47D8-80FC-9B77714D165E}" type="parTrans" cxnId="{929AEBA6-75B5-41E7-84C8-DE415F4BEC14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072C52B1-A8F9-4394-890C-EF2F30944DAA}" type="sibTrans" cxnId="{F8FFB926-66D6-425D-9EB1-8054ED1B1385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6D8864DB-B6CF-4B37-8F18-3C95D693FA19}" type="parTrans" cxnId="{F8FFB926-66D6-425D-9EB1-8054ED1B1385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02F45931-BC48-46BA-B642-F466990B8369}" type="sibTrans" cxnId="{09FBFA86-9215-4B9F-A248-3DBF810730B4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A183E1F9-03DF-4414-8E70-946CA9BAD6D1}" type="parTrans" cxnId="{09FBFA86-9215-4B9F-A248-3DBF810730B4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E97B81E2-BD25-4884-B079-0B831CF586BE}" type="sibTrans" cxnId="{A19DC5EA-DBE0-4592-8B21-A61785044B01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AF6208B1-15F8-4399-8A68-C4C4B4B84E53}" type="parTrans" cxnId="{A19DC5EA-DBE0-4592-8B21-A61785044B01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0E7A99FC-361A-4147-87FF-6062C23D7575}" type="pres">
      <dgm:prSet presAssocID="{9DBE70DE-A41E-4ADC-9FB2-CD5BB6D965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2BA6F0-FB9E-4132-81C3-F671F66FD562}" type="pres">
      <dgm:prSet presAssocID="{A9BE9A07-7146-4A1C-988C-E0327E00FBDC}" presName="parentText" presStyleLbl="node1" presStyleIdx="0" presStyleCnt="3" custScaleY="5407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36911A-7BD5-4939-AEFA-24F07E005738}" type="pres">
      <dgm:prSet presAssocID="{A9BE9A07-7146-4A1C-988C-E0327E00FBD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0C8710-BC89-D249-9263-1BF4BC340CB3}" type="pres">
      <dgm:prSet presAssocID="{7C032BD3-C9FA-2A44-9D5D-032F48C3F389}" presName="parentText" presStyleLbl="node1" presStyleIdx="1" presStyleCnt="3" custScaleY="70697" custLinFactNeighborY="-8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45480-D942-004C-9FA7-95EF23959DA9}" type="pres">
      <dgm:prSet presAssocID="{7C032BD3-C9FA-2A44-9D5D-032F48C3F389}" presName="childText" presStyleLbl="revTx" presStyleIdx="1" presStyleCnt="3" custScaleY="123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296CC-7199-4629-A1EC-93EA53316A52}" type="pres">
      <dgm:prSet presAssocID="{BEE284DC-00DB-4A01-91B7-2B6A93317CDB}" presName="parentText" presStyleLbl="node1" presStyleIdx="2" presStyleCnt="3" custScaleY="61963" custLinFactNeighborY="-1179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9653A5-F661-47BA-B5AC-8DBFBCC81225}" type="pres">
      <dgm:prSet presAssocID="{BEE284DC-00DB-4A01-91B7-2B6A93317CDB}" presName="childText" presStyleLbl="revTx" presStyleIdx="2" presStyleCnt="3" custLinFactNeighborY="36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DD17104-D501-4CBA-AD6F-1D450E3756D1}" type="presOf" srcId="{9B0DF1AF-438F-4299-8BDE-19A7CC7D25CD}" destId="{BF36911A-7BD5-4939-AEFA-24F07E005738}" srcOrd="0" destOrd="0" presId="urn:microsoft.com/office/officeart/2005/8/layout/vList2"/>
    <dgm:cxn modelId="{7912F663-CF7B-4924-AACE-D2001A97DE3E}" type="presOf" srcId="{222DA14D-B346-4F6A-9D98-F7C4DFCCDCB7}" destId="{DE9653A5-F661-47BA-B5AC-8DBFBCC81225}" srcOrd="0" destOrd="1" presId="urn:microsoft.com/office/officeart/2005/8/layout/vList2"/>
    <dgm:cxn modelId="{8E908739-7FBA-4BA2-A2EC-4612636802B3}" srcId="{A9BE9A07-7146-4A1C-988C-E0327E00FBDC}" destId="{EDDB2B8A-C600-4B81-B228-9DAFB3AC1799}" srcOrd="1" destOrd="0" parTransId="{6EB931AF-AC9C-43CA-BC35-5C87FC606F08}" sibTransId="{C4C8FB84-3F7F-4DCA-AB80-7AF813ED8618}"/>
    <dgm:cxn modelId="{A3CACAAB-3644-4A2F-8D32-AA79C503CC58}" type="presOf" srcId="{A9BE9A07-7146-4A1C-988C-E0327E00FBDC}" destId="{1E2BA6F0-FB9E-4132-81C3-F671F66FD562}" srcOrd="0" destOrd="0" presId="urn:microsoft.com/office/officeart/2005/8/layout/vList2"/>
    <dgm:cxn modelId="{929AEBA6-75B5-41E7-84C8-DE415F4BEC14}" srcId="{9DBE70DE-A41E-4ADC-9FB2-CD5BB6D965FB}" destId="{BEE284DC-00DB-4A01-91B7-2B6A93317CDB}" srcOrd="2" destOrd="0" parTransId="{33B9D119-1B68-47D8-80FC-9B77714D165E}" sibTransId="{85274CB8-A094-4DAD-950B-A2261769B2F1}"/>
    <dgm:cxn modelId="{9A366B20-C75A-EB4B-9D8C-CCF9D59C56B6}" srcId="{9DBE70DE-A41E-4ADC-9FB2-CD5BB6D965FB}" destId="{7C032BD3-C9FA-2A44-9D5D-032F48C3F389}" srcOrd="1" destOrd="0" parTransId="{5D0012FA-0E19-EF4D-99E8-C01FB9A46FE6}" sibTransId="{08ADAC34-3550-9A41-9CD5-0C865B3EAD35}"/>
    <dgm:cxn modelId="{09FBFA86-9215-4B9F-A248-3DBF810730B4}" srcId="{BEE284DC-00DB-4A01-91B7-2B6A93317CDB}" destId="{222DA14D-B346-4F6A-9D98-F7C4DFCCDCB7}" srcOrd="1" destOrd="0" parTransId="{A183E1F9-03DF-4414-8E70-946CA9BAD6D1}" sibTransId="{02F45931-BC48-46BA-B642-F466990B8369}"/>
    <dgm:cxn modelId="{467E579A-53A2-8444-838B-BB936D8B487D}" type="presOf" srcId="{D4577AEE-9DDE-8A40-BAF9-2CA84B2D85CE}" destId="{4F445480-D942-004C-9FA7-95EF23959DA9}" srcOrd="0" destOrd="0" presId="urn:microsoft.com/office/officeart/2005/8/layout/vList2"/>
    <dgm:cxn modelId="{FF925889-5783-3E44-9217-F994E56F9B55}" srcId="{7C032BD3-C9FA-2A44-9D5D-032F48C3F389}" destId="{89E7B61E-F073-2F46-A640-0D19C656861E}" srcOrd="1" destOrd="0" parTransId="{F3FDE1DA-91CD-DA48-8B12-C9F992DE83AB}" sibTransId="{2B40FD0D-DC4B-B04B-BA37-D657D490969E}"/>
    <dgm:cxn modelId="{9951BDD6-FA40-4901-AFCF-049B580DD00E}" type="presOf" srcId="{9DBE70DE-A41E-4ADC-9FB2-CD5BB6D965FB}" destId="{0E7A99FC-361A-4147-87FF-6062C23D7575}" srcOrd="0" destOrd="0" presId="urn:microsoft.com/office/officeart/2005/8/layout/vList2"/>
    <dgm:cxn modelId="{6481E1EA-9B93-4F5B-B151-C400EFD42EE3}" type="presOf" srcId="{BEE284DC-00DB-4A01-91B7-2B6A93317CDB}" destId="{74D296CC-7199-4629-A1EC-93EA53316A52}" srcOrd="0" destOrd="0" presId="urn:microsoft.com/office/officeart/2005/8/layout/vList2"/>
    <dgm:cxn modelId="{DED86F79-5734-4146-AD27-0CBC21F23541}" type="presOf" srcId="{7A079D89-F70C-E743-8F42-F3E3DBA4A32D}" destId="{4F445480-D942-004C-9FA7-95EF23959DA9}" srcOrd="0" destOrd="2" presId="urn:microsoft.com/office/officeart/2005/8/layout/vList2"/>
    <dgm:cxn modelId="{BB2627C3-239F-A244-8BA2-A58114D50CD1}" type="presOf" srcId="{89E7B61E-F073-2F46-A640-0D19C656861E}" destId="{4F445480-D942-004C-9FA7-95EF23959DA9}" srcOrd="0" destOrd="1" presId="urn:microsoft.com/office/officeart/2005/8/layout/vList2"/>
    <dgm:cxn modelId="{EF34303B-2DA5-43A2-BD68-8C445812D304}" srcId="{A9BE9A07-7146-4A1C-988C-E0327E00FBDC}" destId="{9B0DF1AF-438F-4299-8BDE-19A7CC7D25CD}" srcOrd="0" destOrd="0" parTransId="{AF4B7884-A46E-48E9-BA2A-A2E4E3C5CF69}" sibTransId="{139CBD50-DEA7-4466-94FB-8F2A72136922}"/>
    <dgm:cxn modelId="{896A4237-3ECC-EF4C-99B1-FEE5343E6B95}" srcId="{7C032BD3-C9FA-2A44-9D5D-032F48C3F389}" destId="{7A079D89-F70C-E743-8F42-F3E3DBA4A32D}" srcOrd="2" destOrd="0" parTransId="{E6314B6C-4C00-F842-B360-B7BA741894D1}" sibTransId="{17C9B1A0-099D-EB49-959F-F3E768CFC0DD}"/>
    <dgm:cxn modelId="{E8E1705B-E136-440F-B5C1-C65D08AFF5A4}" srcId="{9DBE70DE-A41E-4ADC-9FB2-CD5BB6D965FB}" destId="{A9BE9A07-7146-4A1C-988C-E0327E00FBDC}" srcOrd="0" destOrd="0" parTransId="{6139AF0D-4ADB-44F1-AD80-6C2FBC7F9607}" sibTransId="{CCCEBC92-53A2-4935-B6A5-43E7A4F2A647}"/>
    <dgm:cxn modelId="{E4CB1A69-A227-408B-90F4-DDDB6D6A5CCA}" type="presOf" srcId="{74B5A404-A0F3-4864-BD61-4CFF70288F88}" destId="{DE9653A5-F661-47BA-B5AC-8DBFBCC81225}" srcOrd="0" destOrd="0" presId="urn:microsoft.com/office/officeart/2005/8/layout/vList2"/>
    <dgm:cxn modelId="{DC734C98-2D8D-48A5-9338-B520DD8306EB}" type="presOf" srcId="{3588F44A-B912-4FED-BE55-9AEDF4D17F70}" destId="{DE9653A5-F661-47BA-B5AC-8DBFBCC81225}" srcOrd="0" destOrd="2" presId="urn:microsoft.com/office/officeart/2005/8/layout/vList2"/>
    <dgm:cxn modelId="{47EBC3E1-E54A-4702-983D-59F8F7F1BCA6}" type="presOf" srcId="{EDDB2B8A-C600-4B81-B228-9DAFB3AC1799}" destId="{BF36911A-7BD5-4939-AEFA-24F07E005738}" srcOrd="0" destOrd="1" presId="urn:microsoft.com/office/officeart/2005/8/layout/vList2"/>
    <dgm:cxn modelId="{044FDB3E-D592-E746-82C9-A1AEEC1E97C1}" srcId="{7C032BD3-C9FA-2A44-9D5D-032F48C3F389}" destId="{D4577AEE-9DDE-8A40-BAF9-2CA84B2D85CE}" srcOrd="0" destOrd="0" parTransId="{7904DD5B-3CC4-BD45-BA78-36F3F42826BE}" sibTransId="{2A9D22D9-BD5A-FD44-9150-6C879DCDD17D}"/>
    <dgm:cxn modelId="{F8FFB926-66D6-425D-9EB1-8054ED1B1385}" srcId="{BEE284DC-00DB-4A01-91B7-2B6A93317CDB}" destId="{3588F44A-B912-4FED-BE55-9AEDF4D17F70}" srcOrd="2" destOrd="0" parTransId="{6D8864DB-B6CF-4B37-8F18-3C95D693FA19}" sibTransId="{072C52B1-A8F9-4394-890C-EF2F30944DAA}"/>
    <dgm:cxn modelId="{A19DC5EA-DBE0-4592-8B21-A61785044B01}" srcId="{BEE284DC-00DB-4A01-91B7-2B6A93317CDB}" destId="{74B5A404-A0F3-4864-BD61-4CFF70288F88}" srcOrd="0" destOrd="0" parTransId="{AF6208B1-15F8-4399-8A68-C4C4B4B84E53}" sibTransId="{E97B81E2-BD25-4884-B079-0B831CF586BE}"/>
    <dgm:cxn modelId="{D2E6E130-9222-1E4C-B174-CF6D71AA8A37}" type="presOf" srcId="{7C032BD3-C9FA-2A44-9D5D-032F48C3F389}" destId="{210C8710-BC89-D249-9263-1BF4BC340CB3}" srcOrd="0" destOrd="0" presId="urn:microsoft.com/office/officeart/2005/8/layout/vList2"/>
    <dgm:cxn modelId="{99A11DAF-3F07-435D-A8CF-69DBA739A427}" type="presParOf" srcId="{0E7A99FC-361A-4147-87FF-6062C23D7575}" destId="{1E2BA6F0-FB9E-4132-81C3-F671F66FD562}" srcOrd="0" destOrd="0" presId="urn:microsoft.com/office/officeart/2005/8/layout/vList2"/>
    <dgm:cxn modelId="{3F81C4A2-4A7E-4FD5-92B0-ECFB571C1B58}" type="presParOf" srcId="{0E7A99FC-361A-4147-87FF-6062C23D7575}" destId="{BF36911A-7BD5-4939-AEFA-24F07E005738}" srcOrd="1" destOrd="0" presId="urn:microsoft.com/office/officeart/2005/8/layout/vList2"/>
    <dgm:cxn modelId="{20C052FE-004C-914F-93F2-83ACF484966B}" type="presParOf" srcId="{0E7A99FC-361A-4147-87FF-6062C23D7575}" destId="{210C8710-BC89-D249-9263-1BF4BC340CB3}" srcOrd="2" destOrd="0" presId="urn:microsoft.com/office/officeart/2005/8/layout/vList2"/>
    <dgm:cxn modelId="{77429357-1138-EA46-B3F0-655007AE4983}" type="presParOf" srcId="{0E7A99FC-361A-4147-87FF-6062C23D7575}" destId="{4F445480-D942-004C-9FA7-95EF23959DA9}" srcOrd="3" destOrd="0" presId="urn:microsoft.com/office/officeart/2005/8/layout/vList2"/>
    <dgm:cxn modelId="{4674E5B4-E8BD-4633-832A-8687CC59CAA0}" type="presParOf" srcId="{0E7A99FC-361A-4147-87FF-6062C23D7575}" destId="{74D296CC-7199-4629-A1EC-93EA53316A52}" srcOrd="4" destOrd="0" presId="urn:microsoft.com/office/officeart/2005/8/layout/vList2"/>
    <dgm:cxn modelId="{FAB1A98A-5B5E-4D92-9773-5A46CC856C9D}" type="presParOf" srcId="{0E7A99FC-361A-4147-87FF-6062C23D7575}" destId="{DE9653A5-F661-47BA-B5AC-8DBFBCC8122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1CEA5-B865-43EE-A133-E005CE3FF3F8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8CE8F935-51DA-4799-B8A3-6A9C3D7C8F84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A1. </a:t>
          </a:r>
          <a:r>
            <a:rPr lang="ko-KR" altLang="en-US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 교육과정 개발</a:t>
          </a:r>
          <a:endParaRPr lang="en-US" altLang="ko-KR" sz="2500" b="1" spc="-300" dirty="0" smtClean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2710116-3DC3-4E6F-9DDD-2BD039FB0C75}" type="parTrans" cxnId="{A2AD4994-F630-48B2-8CB6-877C005F220A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61C85442-A5EE-487D-B2F4-6911FD248114}" type="sibTrans" cxnId="{A2AD4994-F630-48B2-8CB6-877C005F220A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05CD484-C6C7-4C65-A88D-08841D9EA262}">
      <dgm:prSet phldrT="[텍스트]" custT="1"/>
      <dgm:spPr/>
      <dgm:t>
        <a:bodyPr/>
        <a:lstStyle/>
        <a:p>
          <a:pPr marL="0" marR="0" indent="0" defTabSz="914400" eaLnBrk="1" fontAlgn="auto" latinLnBrk="1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5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A11.  SSCE </a:t>
          </a:r>
          <a:r>
            <a:rPr lang="ko-KR" altLang="en-US" sz="25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교육과정 컨설팅</a:t>
          </a:r>
          <a:endParaRPr lang="en-US" altLang="ko-KR" sz="25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CBAC029B-5C3A-4175-A142-55C0D18E83CF}" type="parTrans" cxnId="{EDFD0405-FE0E-497A-9829-0C8A099FFB8B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BA4F491-9320-4C32-824B-89B76D6D45A7}" type="sibTrans" cxnId="{EDFD0405-FE0E-497A-9829-0C8A099FFB8B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85C0F4B8-8155-4DD0-95CC-4B9E5CDAF315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A2. </a:t>
          </a:r>
          <a:r>
            <a:rPr lang="ko-KR" altLang="en-US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</a:t>
          </a:r>
          <a:r>
            <a:rPr lang="en-US" altLang="ko-KR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lang="ko-KR" altLang="en-US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교육과정 운영</a:t>
          </a:r>
          <a:endParaRPr lang="ko-KR" altLang="en-US" sz="2500" b="1" spc="-300" dirty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5F3BA38-FCDE-44AE-9775-C54284181C6A}" type="parTrans" cxnId="{0251AEF3-DECD-4261-BEB8-315C7BFF6B4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139EF5BA-A3D4-4B32-88D2-DA27A56FFB4C}" type="sibTrans" cxnId="{0251AEF3-DECD-4261-BEB8-315C7BFF6B4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269C37BA-5EAA-4E74-BCC3-38F1B1452047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A21.  [</a:t>
          </a:r>
          <a:r>
            <a:rPr lang="ko-KR" altLang="en-US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전공별</a:t>
          </a:r>
          <a:r>
            <a:rPr lang="en-US" altLang="ko-KR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] </a:t>
          </a:r>
          <a:r>
            <a:rPr lang="ko-KR" altLang="en-US" sz="2400" spc="-300" dirty="0" err="1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특성화사업설명회</a:t>
          </a:r>
          <a:endParaRPr lang="ko-KR" altLang="en-US" sz="2400" spc="-300" dirty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5E9CFAB-C743-4B6D-9969-0A49E6BC62C5}" type="parTrans" cxnId="{5B8739CA-570F-4CE9-A88E-24207EF091FF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8E3D71C3-8BAF-4725-BC15-3A0A67336F45}" type="sibTrans" cxnId="{5B8739CA-570F-4CE9-A88E-24207EF091FF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37A6F47-DEE6-41C7-B14A-0F8BF2F8951A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A22.  [</a:t>
          </a:r>
          <a:r>
            <a:rPr lang="ko-KR" altLang="en-US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전공별</a:t>
          </a:r>
          <a:r>
            <a:rPr lang="en-US" altLang="ko-KR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]SSCE</a:t>
          </a:r>
          <a:r>
            <a:rPr lang="ko-KR" altLang="en-US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교육과정운영</a:t>
          </a:r>
          <a:endParaRPr lang="en-US" altLang="ko-KR" sz="2400" spc="-300" dirty="0" smtClean="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5953D22-4489-4F7C-BBA7-7D0E60C85A40}" type="parTrans" cxnId="{1B81A512-B233-47FE-BE0D-1B774AFCBF90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8C60B5EE-354E-44EB-B31E-C0EBBBA87D8F}" type="sibTrans" cxnId="{1B81A512-B233-47FE-BE0D-1B774AFCBF90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BDBA8BDE-778D-48D8-96CA-59634EF3A7D3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A23.  [</a:t>
          </a:r>
          <a:r>
            <a:rPr lang="ko-KR" altLang="en-US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전공별</a:t>
          </a:r>
          <a:r>
            <a:rPr lang="en-US" altLang="ko-KR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] </a:t>
          </a:r>
          <a:r>
            <a:rPr lang="ko-KR" altLang="en-US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집단상담프로그램</a:t>
          </a:r>
          <a:endParaRPr lang="ko-KR" altLang="en-US" sz="2400" spc="-300" dirty="0" smtClean="0">
            <a:solidFill>
              <a:srgbClr val="CCFF99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DD171938-7B5F-4DF7-9B3D-8367D639736F}" type="parTrans" cxnId="{D28B5650-3BF7-4BB9-B4EA-B249E104DE8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6DD5D43-DB04-4CD4-80FA-070FAF0806FB}" type="sibTrans" cxnId="{D28B5650-3BF7-4BB9-B4EA-B249E104DE8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4419F3E-5825-40C8-8D04-B23DCA833554}">
      <dgm:prSet phldrT="[텍스트]" custT="1"/>
      <dgm:spPr/>
      <dgm:t>
        <a:bodyPr/>
        <a:lstStyle/>
        <a:p>
          <a:pPr latinLnBrk="1">
            <a:lnSpc>
              <a:spcPct val="90000"/>
            </a:lnSpc>
            <a:spcAft>
              <a:spcPts val="0"/>
            </a:spcAft>
          </a:pPr>
          <a:r>
            <a:rPr lang="en-US" altLang="ko-KR" sz="25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A12.  SSCE </a:t>
          </a:r>
          <a:r>
            <a:rPr lang="ko-KR" altLang="en-US" sz="25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교과목 개선</a:t>
          </a:r>
          <a:endParaRPr lang="en-US" altLang="ko-KR" sz="25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9F42EACD-2015-49FF-BA09-61BA1916FC81}" type="parTrans" cxnId="{63313780-2E6B-4A8D-AF76-580A6E80DDB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2E5A8D4-2BDC-4009-BCFF-A7535ED9CBCF}" type="sibTrans" cxnId="{63313780-2E6B-4A8D-AF76-580A6E80DDB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D75E3AB5-018E-4F92-8DAC-F0ED8B21D0AA}">
      <dgm:prSet phldrT="[텍스트]" custT="1"/>
      <dgm:spPr/>
      <dgm:t>
        <a:bodyPr/>
        <a:lstStyle/>
        <a:p>
          <a:pPr latinLnBrk="1">
            <a:lnSpc>
              <a:spcPct val="90000"/>
            </a:lnSpc>
            <a:spcAft>
              <a:spcPts val="0"/>
            </a:spcAft>
          </a:pPr>
          <a:r>
            <a:rPr lang="en-US" altLang="ko-KR" sz="25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A13.  </a:t>
          </a:r>
          <a:r>
            <a:rPr lang="ko-KR" altLang="en-US" sz="25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자기설계플랫폼 운영</a:t>
          </a:r>
          <a:endParaRPr lang="en-US" altLang="ko-KR" sz="25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7DB42D9-E57D-4FCC-B13F-8EDD4B4AA4AA}" type="parTrans" cxnId="{E2E06522-8FAC-4F61-9CA1-23D1B2636F9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6E8102E5-9F6E-4CDB-85A1-9F9B1D1B6557}" type="sibTrans" cxnId="{E2E06522-8FAC-4F61-9CA1-23D1B2636F9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A72F7157-5C21-4AE7-A47A-558AC8FC19F8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A24.  </a:t>
          </a:r>
          <a:r>
            <a:rPr lang="ko-KR" altLang="en-US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사업단공통 </a:t>
          </a:r>
          <a:r>
            <a:rPr lang="en-US" altLang="ko-KR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SSCE</a:t>
          </a:r>
          <a:r>
            <a:rPr lang="ko-KR" altLang="en-US" sz="24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교육과정 운영</a:t>
          </a:r>
          <a:endParaRPr lang="ko-KR" altLang="en-US" sz="2400" spc="-300" dirty="0" smtClean="0">
            <a:solidFill>
              <a:srgbClr val="CCFF99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A4FA2FC7-ADFA-4B51-B59C-2E93C6B087F3}" type="parTrans" cxnId="{A72E57CC-3817-431F-AF24-2EDA16D674C0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A6FDE304-D6E4-4027-9E06-518D3FB60BC2}" type="sibTrans" cxnId="{A72E57CC-3817-431F-AF24-2EDA16D674C0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FE5BC406-D63C-4C21-8167-13E3BE29CB76}" type="pres">
      <dgm:prSet presAssocID="{94C1CEA5-B865-43EE-A133-E005CE3FF3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0AB32F-6D8B-41C7-8EDE-4990BD908780}" type="pres">
      <dgm:prSet presAssocID="{8CE8F935-51DA-4799-B8A3-6A9C3D7C8F84}" presName="compNode" presStyleCnt="0"/>
      <dgm:spPr/>
    </dgm:pt>
    <dgm:pt modelId="{A163CDB8-7980-4BE6-8DFA-DB0CA2A62839}" type="pres">
      <dgm:prSet presAssocID="{8CE8F935-51DA-4799-B8A3-6A9C3D7C8F84}" presName="aNode" presStyleLbl="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A712052-2DE4-40F7-A03D-AEC73FD18E37}" type="pres">
      <dgm:prSet presAssocID="{8CE8F935-51DA-4799-B8A3-6A9C3D7C8F84}" presName="textNode" presStyleLbl="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9343777-5EB4-4235-846B-DC57AE18EC94}" type="pres">
      <dgm:prSet presAssocID="{8CE8F935-51DA-4799-B8A3-6A9C3D7C8F84}" presName="compChildNode" presStyleCnt="0"/>
      <dgm:spPr/>
    </dgm:pt>
    <dgm:pt modelId="{1D60DAE5-384D-4D80-89BA-F8A9B0112BA5}" type="pres">
      <dgm:prSet presAssocID="{8CE8F935-51DA-4799-B8A3-6A9C3D7C8F84}" presName="theInnerList" presStyleCnt="0"/>
      <dgm:spPr/>
    </dgm:pt>
    <dgm:pt modelId="{0347BAB5-C7E9-4916-B2B9-30EB2E0F3BC7}" type="pres">
      <dgm:prSet presAssocID="{405CD484-C6C7-4C65-A88D-08841D9EA262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416053-6BCF-481A-ACAA-7AF136A95729}" type="pres">
      <dgm:prSet presAssocID="{405CD484-C6C7-4C65-A88D-08841D9EA262}" presName="aSpace2" presStyleCnt="0"/>
      <dgm:spPr/>
    </dgm:pt>
    <dgm:pt modelId="{A1C4CF40-AEAD-47C8-8A74-70A47A4832DB}" type="pres">
      <dgm:prSet presAssocID="{74419F3E-5825-40C8-8D04-B23DCA833554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CE7883-A50C-49CA-8805-6F0819053D4F}" type="pres">
      <dgm:prSet presAssocID="{74419F3E-5825-40C8-8D04-B23DCA833554}" presName="aSpace2" presStyleCnt="0"/>
      <dgm:spPr/>
    </dgm:pt>
    <dgm:pt modelId="{AB3CB501-4CAA-44EA-9944-7F28C7F9B1E0}" type="pres">
      <dgm:prSet presAssocID="{D75E3AB5-018E-4F92-8DAC-F0ED8B21D0AA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CE743-B679-419A-A8E0-D164869337BF}" type="pres">
      <dgm:prSet presAssocID="{8CE8F935-51DA-4799-B8A3-6A9C3D7C8F84}" presName="aSpace" presStyleCnt="0"/>
      <dgm:spPr/>
    </dgm:pt>
    <dgm:pt modelId="{0FEC09D7-4BF4-4156-8549-8BAB63D68C76}" type="pres">
      <dgm:prSet presAssocID="{85C0F4B8-8155-4DD0-95CC-4B9E5CDAF315}" presName="compNode" presStyleCnt="0"/>
      <dgm:spPr/>
    </dgm:pt>
    <dgm:pt modelId="{36C2ABBA-942A-468A-B0D0-97F7D3BC4ACF}" type="pres">
      <dgm:prSet presAssocID="{85C0F4B8-8155-4DD0-95CC-4B9E5CDAF315}" presName="aNode" presStyleLbl="bgShp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83322FE-3B55-42A5-84EB-44FD90800E20}" type="pres">
      <dgm:prSet presAssocID="{85C0F4B8-8155-4DD0-95CC-4B9E5CDAF315}" presName="textNode" presStyleLbl="bgShp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1B90885-DF1E-4519-A4AE-B856FB1BA507}" type="pres">
      <dgm:prSet presAssocID="{85C0F4B8-8155-4DD0-95CC-4B9E5CDAF315}" presName="compChildNode" presStyleCnt="0"/>
      <dgm:spPr/>
    </dgm:pt>
    <dgm:pt modelId="{81B4FA50-5397-47DE-8570-50FC571EF5F3}" type="pres">
      <dgm:prSet presAssocID="{85C0F4B8-8155-4DD0-95CC-4B9E5CDAF315}" presName="theInnerList" presStyleCnt="0"/>
      <dgm:spPr/>
    </dgm:pt>
    <dgm:pt modelId="{CE3DA62F-AB16-4A74-996D-D8BB1A813636}" type="pres">
      <dgm:prSet presAssocID="{269C37BA-5EAA-4E74-BCC3-38F1B1452047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6EE530-2C53-4132-A603-846EC20409A2}" type="pres">
      <dgm:prSet presAssocID="{269C37BA-5EAA-4E74-BCC3-38F1B1452047}" presName="aSpace2" presStyleCnt="0"/>
      <dgm:spPr/>
    </dgm:pt>
    <dgm:pt modelId="{5D27AFCB-D9C9-4A64-8C4A-F05AC1490678}" type="pres">
      <dgm:prSet presAssocID="{737A6F47-DEE6-41C7-B14A-0F8BF2F8951A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5FB27F-C1C4-4744-B7F5-136166272E3B}" type="pres">
      <dgm:prSet presAssocID="{737A6F47-DEE6-41C7-B14A-0F8BF2F8951A}" presName="aSpace2" presStyleCnt="0"/>
      <dgm:spPr/>
    </dgm:pt>
    <dgm:pt modelId="{97102DA0-8F46-4478-85F3-34B30FD7A6DC}" type="pres">
      <dgm:prSet presAssocID="{BDBA8BDE-778D-48D8-96CA-59634EF3A7D3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962E38-AFB2-4E3F-B243-87CB2E8A4940}" type="pres">
      <dgm:prSet presAssocID="{BDBA8BDE-778D-48D8-96CA-59634EF3A7D3}" presName="aSpace2" presStyleCnt="0"/>
      <dgm:spPr/>
    </dgm:pt>
    <dgm:pt modelId="{5EECD0FA-02F7-4043-846E-374D28D21F3F}" type="pres">
      <dgm:prSet presAssocID="{A72F7157-5C21-4AE7-A47A-558AC8FC19F8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3313780-2E6B-4A8D-AF76-580A6E80DDBC}" srcId="{8CE8F935-51DA-4799-B8A3-6A9C3D7C8F84}" destId="{74419F3E-5825-40C8-8D04-B23DCA833554}" srcOrd="1" destOrd="0" parTransId="{9F42EACD-2015-49FF-BA09-61BA1916FC81}" sibTransId="{72E5A8D4-2BDC-4009-BCFF-A7535ED9CBCF}"/>
    <dgm:cxn modelId="{FE4B823D-8ED7-4120-B0BA-4F5B0B779701}" type="presOf" srcId="{85C0F4B8-8155-4DD0-95CC-4B9E5CDAF315}" destId="{36C2ABBA-942A-468A-B0D0-97F7D3BC4ACF}" srcOrd="0" destOrd="0" presId="urn:microsoft.com/office/officeart/2005/8/layout/lProcess2"/>
    <dgm:cxn modelId="{5201A51C-E1D8-4B88-A531-A0A6AF7A0D9D}" type="presOf" srcId="{BDBA8BDE-778D-48D8-96CA-59634EF3A7D3}" destId="{97102DA0-8F46-4478-85F3-34B30FD7A6DC}" srcOrd="0" destOrd="0" presId="urn:microsoft.com/office/officeart/2005/8/layout/lProcess2"/>
    <dgm:cxn modelId="{DEB32A4A-F42B-4CCD-BA0C-6F53A79D0A87}" type="presOf" srcId="{8CE8F935-51DA-4799-B8A3-6A9C3D7C8F84}" destId="{A163CDB8-7980-4BE6-8DFA-DB0CA2A62839}" srcOrd="0" destOrd="0" presId="urn:microsoft.com/office/officeart/2005/8/layout/lProcess2"/>
    <dgm:cxn modelId="{9C21BDDD-7D79-4ACA-9C6C-1F0BA474119A}" type="presOf" srcId="{8CE8F935-51DA-4799-B8A3-6A9C3D7C8F84}" destId="{9A712052-2DE4-40F7-A03D-AEC73FD18E37}" srcOrd="1" destOrd="0" presId="urn:microsoft.com/office/officeart/2005/8/layout/lProcess2"/>
    <dgm:cxn modelId="{5B8739CA-570F-4CE9-A88E-24207EF091FF}" srcId="{85C0F4B8-8155-4DD0-95CC-4B9E5CDAF315}" destId="{269C37BA-5EAA-4E74-BCC3-38F1B1452047}" srcOrd="0" destOrd="0" parTransId="{55E9CFAB-C743-4B6D-9969-0A49E6BC62C5}" sibTransId="{8E3D71C3-8BAF-4725-BC15-3A0A67336F45}"/>
    <dgm:cxn modelId="{54FD82B3-86AA-4A42-889A-DC0DC9AA2815}" type="presOf" srcId="{74419F3E-5825-40C8-8D04-B23DCA833554}" destId="{A1C4CF40-AEAD-47C8-8A74-70A47A4832DB}" srcOrd="0" destOrd="0" presId="urn:microsoft.com/office/officeart/2005/8/layout/lProcess2"/>
    <dgm:cxn modelId="{8F50452D-57DF-46AE-A8D5-432F439E9288}" type="presOf" srcId="{D75E3AB5-018E-4F92-8DAC-F0ED8B21D0AA}" destId="{AB3CB501-4CAA-44EA-9944-7F28C7F9B1E0}" srcOrd="0" destOrd="0" presId="urn:microsoft.com/office/officeart/2005/8/layout/lProcess2"/>
    <dgm:cxn modelId="{D28B5650-3BF7-4BB9-B4EA-B249E104DE8C}" srcId="{85C0F4B8-8155-4DD0-95CC-4B9E5CDAF315}" destId="{BDBA8BDE-778D-48D8-96CA-59634EF3A7D3}" srcOrd="2" destOrd="0" parTransId="{DD171938-7B5F-4DF7-9B3D-8367D639736F}" sibTransId="{76DD5D43-DB04-4CD4-80FA-070FAF0806FB}"/>
    <dgm:cxn modelId="{78D9C00C-46EE-45B4-8DF9-0A95C71C6CBB}" type="presOf" srcId="{405CD484-C6C7-4C65-A88D-08841D9EA262}" destId="{0347BAB5-C7E9-4916-B2B9-30EB2E0F3BC7}" srcOrd="0" destOrd="0" presId="urn:microsoft.com/office/officeart/2005/8/layout/lProcess2"/>
    <dgm:cxn modelId="{FD6A26B1-EE9C-4BE2-A5E2-BA4C855EFDC9}" type="presOf" srcId="{737A6F47-DEE6-41C7-B14A-0F8BF2F8951A}" destId="{5D27AFCB-D9C9-4A64-8C4A-F05AC1490678}" srcOrd="0" destOrd="0" presId="urn:microsoft.com/office/officeart/2005/8/layout/lProcess2"/>
    <dgm:cxn modelId="{4F17D629-EC69-4EDE-854E-7451AF8DCE3C}" type="presOf" srcId="{269C37BA-5EAA-4E74-BCC3-38F1B1452047}" destId="{CE3DA62F-AB16-4A74-996D-D8BB1A813636}" srcOrd="0" destOrd="0" presId="urn:microsoft.com/office/officeart/2005/8/layout/lProcess2"/>
    <dgm:cxn modelId="{1B81A512-B233-47FE-BE0D-1B774AFCBF90}" srcId="{85C0F4B8-8155-4DD0-95CC-4B9E5CDAF315}" destId="{737A6F47-DEE6-41C7-B14A-0F8BF2F8951A}" srcOrd="1" destOrd="0" parTransId="{45953D22-4489-4F7C-BBA7-7D0E60C85A40}" sibTransId="{8C60B5EE-354E-44EB-B31E-C0EBBBA87D8F}"/>
    <dgm:cxn modelId="{E2E06522-8FAC-4F61-9CA1-23D1B2636F9C}" srcId="{8CE8F935-51DA-4799-B8A3-6A9C3D7C8F84}" destId="{D75E3AB5-018E-4F92-8DAC-F0ED8B21D0AA}" srcOrd="2" destOrd="0" parTransId="{47DB42D9-E57D-4FCC-B13F-8EDD4B4AA4AA}" sibTransId="{6E8102E5-9F6E-4CDB-85A1-9F9B1D1B6557}"/>
    <dgm:cxn modelId="{EDFD0405-FE0E-497A-9829-0C8A099FFB8B}" srcId="{8CE8F935-51DA-4799-B8A3-6A9C3D7C8F84}" destId="{405CD484-C6C7-4C65-A88D-08841D9EA262}" srcOrd="0" destOrd="0" parTransId="{CBAC029B-5C3A-4175-A142-55C0D18E83CF}" sibTransId="{7BA4F491-9320-4C32-824B-89B76D6D45A7}"/>
    <dgm:cxn modelId="{59A41567-FACB-4AE6-B9AC-C31B96B988C3}" type="presOf" srcId="{85C0F4B8-8155-4DD0-95CC-4B9E5CDAF315}" destId="{C83322FE-3B55-42A5-84EB-44FD90800E20}" srcOrd="1" destOrd="0" presId="urn:microsoft.com/office/officeart/2005/8/layout/lProcess2"/>
    <dgm:cxn modelId="{45FAFCEB-62A5-4C9B-831F-77FAD2B3EA60}" type="presOf" srcId="{94C1CEA5-B865-43EE-A133-E005CE3FF3F8}" destId="{FE5BC406-D63C-4C21-8167-13E3BE29CB76}" srcOrd="0" destOrd="0" presId="urn:microsoft.com/office/officeart/2005/8/layout/lProcess2"/>
    <dgm:cxn modelId="{0251AEF3-DECD-4261-BEB8-315C7BFF6B4C}" srcId="{94C1CEA5-B865-43EE-A133-E005CE3FF3F8}" destId="{85C0F4B8-8155-4DD0-95CC-4B9E5CDAF315}" srcOrd="1" destOrd="0" parTransId="{45F3BA38-FCDE-44AE-9775-C54284181C6A}" sibTransId="{139EF5BA-A3D4-4B32-88D2-DA27A56FFB4C}"/>
    <dgm:cxn modelId="{A72E57CC-3817-431F-AF24-2EDA16D674C0}" srcId="{85C0F4B8-8155-4DD0-95CC-4B9E5CDAF315}" destId="{A72F7157-5C21-4AE7-A47A-558AC8FC19F8}" srcOrd="3" destOrd="0" parTransId="{A4FA2FC7-ADFA-4B51-B59C-2E93C6B087F3}" sibTransId="{A6FDE304-D6E4-4027-9E06-518D3FB60BC2}"/>
    <dgm:cxn modelId="{A2AD4994-F630-48B2-8CB6-877C005F220A}" srcId="{94C1CEA5-B865-43EE-A133-E005CE3FF3F8}" destId="{8CE8F935-51DA-4799-B8A3-6A9C3D7C8F84}" srcOrd="0" destOrd="0" parTransId="{52710116-3DC3-4E6F-9DDD-2BD039FB0C75}" sibTransId="{61C85442-A5EE-487D-B2F4-6911FD248114}"/>
    <dgm:cxn modelId="{CAB603F3-2BDC-4FE8-91C8-E5CDD9F23219}" type="presOf" srcId="{A72F7157-5C21-4AE7-A47A-558AC8FC19F8}" destId="{5EECD0FA-02F7-4043-846E-374D28D21F3F}" srcOrd="0" destOrd="0" presId="urn:microsoft.com/office/officeart/2005/8/layout/lProcess2"/>
    <dgm:cxn modelId="{28CF1546-45D2-469F-A277-7965F865E33B}" type="presParOf" srcId="{FE5BC406-D63C-4C21-8167-13E3BE29CB76}" destId="{7B0AB32F-6D8B-41C7-8EDE-4990BD908780}" srcOrd="0" destOrd="0" presId="urn:microsoft.com/office/officeart/2005/8/layout/lProcess2"/>
    <dgm:cxn modelId="{AE293FC6-4C15-4E43-A037-7DCD6CC3C6A4}" type="presParOf" srcId="{7B0AB32F-6D8B-41C7-8EDE-4990BD908780}" destId="{A163CDB8-7980-4BE6-8DFA-DB0CA2A62839}" srcOrd="0" destOrd="0" presId="urn:microsoft.com/office/officeart/2005/8/layout/lProcess2"/>
    <dgm:cxn modelId="{2B46D554-0604-4F45-9948-C01021443D4D}" type="presParOf" srcId="{7B0AB32F-6D8B-41C7-8EDE-4990BD908780}" destId="{9A712052-2DE4-40F7-A03D-AEC73FD18E37}" srcOrd="1" destOrd="0" presId="urn:microsoft.com/office/officeart/2005/8/layout/lProcess2"/>
    <dgm:cxn modelId="{63EC1EF9-6F4B-48B8-AE8F-C62BFFA133D9}" type="presParOf" srcId="{7B0AB32F-6D8B-41C7-8EDE-4990BD908780}" destId="{69343777-5EB4-4235-846B-DC57AE18EC94}" srcOrd="2" destOrd="0" presId="urn:microsoft.com/office/officeart/2005/8/layout/lProcess2"/>
    <dgm:cxn modelId="{B45EAA77-4D9F-4918-85F6-39CF270C0C57}" type="presParOf" srcId="{69343777-5EB4-4235-846B-DC57AE18EC94}" destId="{1D60DAE5-384D-4D80-89BA-F8A9B0112BA5}" srcOrd="0" destOrd="0" presId="urn:microsoft.com/office/officeart/2005/8/layout/lProcess2"/>
    <dgm:cxn modelId="{FABCCBC2-84ED-4C4A-ADC9-0D9D957D543E}" type="presParOf" srcId="{1D60DAE5-384D-4D80-89BA-F8A9B0112BA5}" destId="{0347BAB5-C7E9-4916-B2B9-30EB2E0F3BC7}" srcOrd="0" destOrd="0" presId="urn:microsoft.com/office/officeart/2005/8/layout/lProcess2"/>
    <dgm:cxn modelId="{6B4DA0AB-4034-42DE-9B0A-A1E9E89C4AD2}" type="presParOf" srcId="{1D60DAE5-384D-4D80-89BA-F8A9B0112BA5}" destId="{B5416053-6BCF-481A-ACAA-7AF136A95729}" srcOrd="1" destOrd="0" presId="urn:microsoft.com/office/officeart/2005/8/layout/lProcess2"/>
    <dgm:cxn modelId="{2E308240-7968-48C1-8252-8FC0B3ED814D}" type="presParOf" srcId="{1D60DAE5-384D-4D80-89BA-F8A9B0112BA5}" destId="{A1C4CF40-AEAD-47C8-8A74-70A47A4832DB}" srcOrd="2" destOrd="0" presId="urn:microsoft.com/office/officeart/2005/8/layout/lProcess2"/>
    <dgm:cxn modelId="{A394630A-A873-460F-ACD5-30AB70AB5A6E}" type="presParOf" srcId="{1D60DAE5-384D-4D80-89BA-F8A9B0112BA5}" destId="{FBCE7883-A50C-49CA-8805-6F0819053D4F}" srcOrd="3" destOrd="0" presId="urn:microsoft.com/office/officeart/2005/8/layout/lProcess2"/>
    <dgm:cxn modelId="{EC4D47A6-FCCA-4C7D-AB33-81ED708AF07D}" type="presParOf" srcId="{1D60DAE5-384D-4D80-89BA-F8A9B0112BA5}" destId="{AB3CB501-4CAA-44EA-9944-7F28C7F9B1E0}" srcOrd="4" destOrd="0" presId="urn:microsoft.com/office/officeart/2005/8/layout/lProcess2"/>
    <dgm:cxn modelId="{35B05992-FC63-40B9-AB9B-D6B0263DCE59}" type="presParOf" srcId="{FE5BC406-D63C-4C21-8167-13E3BE29CB76}" destId="{89FCE743-B679-419A-A8E0-D164869337BF}" srcOrd="1" destOrd="0" presId="urn:microsoft.com/office/officeart/2005/8/layout/lProcess2"/>
    <dgm:cxn modelId="{6FB77B22-2C31-403A-90B1-A1C8378D289A}" type="presParOf" srcId="{FE5BC406-D63C-4C21-8167-13E3BE29CB76}" destId="{0FEC09D7-4BF4-4156-8549-8BAB63D68C76}" srcOrd="2" destOrd="0" presId="urn:microsoft.com/office/officeart/2005/8/layout/lProcess2"/>
    <dgm:cxn modelId="{ACF70731-70D4-4BB0-8728-6C0C3AFF88B1}" type="presParOf" srcId="{0FEC09D7-4BF4-4156-8549-8BAB63D68C76}" destId="{36C2ABBA-942A-468A-B0D0-97F7D3BC4ACF}" srcOrd="0" destOrd="0" presId="urn:microsoft.com/office/officeart/2005/8/layout/lProcess2"/>
    <dgm:cxn modelId="{A0EC5D27-77DC-49B7-91A8-6FA8AD4F51AA}" type="presParOf" srcId="{0FEC09D7-4BF4-4156-8549-8BAB63D68C76}" destId="{C83322FE-3B55-42A5-84EB-44FD90800E20}" srcOrd="1" destOrd="0" presId="urn:microsoft.com/office/officeart/2005/8/layout/lProcess2"/>
    <dgm:cxn modelId="{F1DCF345-BB76-4F9D-9252-1623F9305E32}" type="presParOf" srcId="{0FEC09D7-4BF4-4156-8549-8BAB63D68C76}" destId="{41B90885-DF1E-4519-A4AE-B856FB1BA507}" srcOrd="2" destOrd="0" presId="urn:microsoft.com/office/officeart/2005/8/layout/lProcess2"/>
    <dgm:cxn modelId="{5E26BF9A-B3CD-4C59-997E-761C2144FD44}" type="presParOf" srcId="{41B90885-DF1E-4519-A4AE-B856FB1BA507}" destId="{81B4FA50-5397-47DE-8570-50FC571EF5F3}" srcOrd="0" destOrd="0" presId="urn:microsoft.com/office/officeart/2005/8/layout/lProcess2"/>
    <dgm:cxn modelId="{EDBE6F44-0A29-4183-B307-F77EF432412E}" type="presParOf" srcId="{81B4FA50-5397-47DE-8570-50FC571EF5F3}" destId="{CE3DA62F-AB16-4A74-996D-D8BB1A813636}" srcOrd="0" destOrd="0" presId="urn:microsoft.com/office/officeart/2005/8/layout/lProcess2"/>
    <dgm:cxn modelId="{B18953AD-C305-4F31-BEF2-E3C43438C9BF}" type="presParOf" srcId="{81B4FA50-5397-47DE-8570-50FC571EF5F3}" destId="{A56EE530-2C53-4132-A603-846EC20409A2}" srcOrd="1" destOrd="0" presId="urn:microsoft.com/office/officeart/2005/8/layout/lProcess2"/>
    <dgm:cxn modelId="{4AC19FB3-35DA-48D1-8704-8C3F7373B975}" type="presParOf" srcId="{81B4FA50-5397-47DE-8570-50FC571EF5F3}" destId="{5D27AFCB-D9C9-4A64-8C4A-F05AC1490678}" srcOrd="2" destOrd="0" presId="urn:microsoft.com/office/officeart/2005/8/layout/lProcess2"/>
    <dgm:cxn modelId="{50F3A830-9170-4E8A-95D5-E90E7DF699B1}" type="presParOf" srcId="{81B4FA50-5397-47DE-8570-50FC571EF5F3}" destId="{C55FB27F-C1C4-4744-B7F5-136166272E3B}" srcOrd="3" destOrd="0" presId="urn:microsoft.com/office/officeart/2005/8/layout/lProcess2"/>
    <dgm:cxn modelId="{D92147A5-5525-4607-B39A-6B06698AE897}" type="presParOf" srcId="{81B4FA50-5397-47DE-8570-50FC571EF5F3}" destId="{97102DA0-8F46-4478-85F3-34B30FD7A6DC}" srcOrd="4" destOrd="0" presId="urn:microsoft.com/office/officeart/2005/8/layout/lProcess2"/>
    <dgm:cxn modelId="{E975F6E7-E858-428E-8CE9-AAA3922B0AA9}" type="presParOf" srcId="{81B4FA50-5397-47DE-8570-50FC571EF5F3}" destId="{EC962E38-AFB2-4E3F-B243-87CB2E8A4940}" srcOrd="5" destOrd="0" presId="urn:microsoft.com/office/officeart/2005/8/layout/lProcess2"/>
    <dgm:cxn modelId="{4D348039-2F27-4361-9A79-7ACACF3EB0A0}" type="presParOf" srcId="{81B4FA50-5397-47DE-8570-50FC571EF5F3}" destId="{5EECD0FA-02F7-4043-846E-374D28D21F3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1CEA5-B865-43EE-A133-E005CE3FF3F8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8CE8F935-51DA-4799-B8A3-6A9C3D7C8F84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B1. </a:t>
          </a:r>
          <a:r>
            <a:rPr lang="ko-KR" altLang="en-US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lang="ko-KR" altLang="en-US" sz="2500" b="1" spc="-300" dirty="0" err="1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비교과</a:t>
          </a:r>
          <a:r>
            <a:rPr lang="ko-KR" altLang="en-US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프로그램</a:t>
          </a:r>
          <a:endParaRPr lang="en-US" altLang="ko-KR" sz="2500" b="1" spc="-300" dirty="0" smtClean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2710116-3DC3-4E6F-9DDD-2BD039FB0C75}" type="parTrans" cxnId="{A2AD4994-F630-48B2-8CB6-877C005F220A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61C85442-A5EE-487D-B2F4-6911FD248114}" type="sibTrans" cxnId="{A2AD4994-F630-48B2-8CB6-877C005F220A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05CD484-C6C7-4C65-A88D-08841D9EA262}">
      <dgm:prSet phldrT="[텍스트]" custT="1"/>
      <dgm:spPr/>
      <dgm:t>
        <a:bodyPr/>
        <a:lstStyle/>
        <a:p>
          <a:pPr marL="0" marR="0" indent="0" algn="ctr" defTabSz="914400" eaLnBrk="1" fontAlgn="auto" latinLnBrk="1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B12. </a:t>
          </a:r>
          <a:r>
            <a:rPr lang="ko-KR" altLang="en-US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통합교육시설방문</a:t>
          </a:r>
          <a:endParaRPr lang="en-US" altLang="ko-KR" sz="2000" b="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CBAC029B-5C3A-4175-A142-55C0D18E83CF}" type="parTrans" cxnId="{EDFD0405-FE0E-497A-9829-0C8A099FFB8B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BA4F491-9320-4C32-824B-89B76D6D45A7}" type="sibTrans" cxnId="{EDFD0405-FE0E-497A-9829-0C8A099FFB8B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85C0F4B8-8155-4DD0-95CC-4B9E5CDAF315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B2. </a:t>
          </a:r>
          <a:r>
            <a:rPr lang="ko-KR" altLang="en-US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국제화 지원</a:t>
          </a:r>
          <a:endParaRPr lang="ko-KR" altLang="en-US" sz="2500" b="1" spc="-300" dirty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5F3BA38-FCDE-44AE-9775-C54284181C6A}" type="parTrans" cxnId="{0251AEF3-DECD-4261-BEB8-315C7BFF6B4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139EF5BA-A3D4-4B32-88D2-DA27A56FFB4C}" type="sibTrans" cxnId="{0251AEF3-DECD-4261-BEB8-315C7BFF6B4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BDBA8BDE-778D-48D8-96CA-59634EF3A7D3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5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B21. </a:t>
          </a:r>
          <a:r>
            <a:rPr lang="ko-KR" altLang="en-US" sz="25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해외교육봉사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ko-KR" altLang="en-US" sz="25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및 실습</a:t>
          </a:r>
        </a:p>
      </dgm:t>
    </dgm:pt>
    <dgm:pt modelId="{DD171938-7B5F-4DF7-9B3D-8367D639736F}" type="parTrans" cxnId="{D28B5650-3BF7-4BB9-B4EA-B249E104DE8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6DD5D43-DB04-4CD4-80FA-070FAF0806FB}" type="sibTrans" cxnId="{D28B5650-3BF7-4BB9-B4EA-B249E104DE8C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59AC1D5-99AD-4D17-997F-6E21BD414250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B3. </a:t>
          </a:r>
          <a:r>
            <a:rPr lang="ko-KR" altLang="en-US" sz="25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우수인재유치</a:t>
          </a:r>
          <a:endParaRPr lang="en-US" altLang="ko-KR" sz="2500" spc="-300" dirty="0" smtClean="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164048BB-816A-4C33-8360-C3B914155D73}" type="parTrans" cxnId="{AA172C10-8A5B-4B39-B6D9-38A8B42F7199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5EFC9C5-AE3E-4903-91C2-F2C5BC48A6B2}" type="sibTrans" cxnId="{AA172C10-8A5B-4B39-B6D9-38A8B42F7199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8D71AAB-AC58-4F7A-8871-AB9724EDAE8A}">
      <dgm:prSet phldrT="[텍스트]" custT="1"/>
      <dgm:spPr/>
      <dgm:t>
        <a:bodyPr/>
        <a:lstStyle/>
        <a:p>
          <a:pPr latinLnBrk="1">
            <a:lnSpc>
              <a:spcPct val="60000"/>
            </a:lnSpc>
          </a:pPr>
          <a:r>
            <a:rPr lang="en-US" altLang="ko-KR" sz="20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B31. </a:t>
          </a:r>
          <a:r>
            <a:rPr lang="ko-KR" altLang="en-US" sz="2000" spc="-300" dirty="0" err="1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특성화우수학생</a:t>
          </a:r>
          <a:endParaRPr lang="ko-KR" altLang="en-US" sz="20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latinLnBrk="1">
            <a:lnSpc>
              <a:spcPct val="60000"/>
            </a:lnSpc>
          </a:pPr>
          <a:r>
            <a:rPr lang="ko-KR" altLang="en-US" sz="20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장학금</a:t>
          </a:r>
          <a:endParaRPr lang="ko-KR" altLang="en-US" sz="2000" spc="-300" dirty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717F2B7-6F1A-40EF-B838-366DFA8534DD}" type="parTrans" cxnId="{4E4F932E-1593-4B38-8049-3E46B21D3049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006B1CB2-FAAC-4DF2-BC39-686B8A20E129}" type="sibTrans" cxnId="{4E4F932E-1593-4B38-8049-3E46B21D3049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935C5FF0-8C91-43E6-B140-314082003331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en-US" altLang="ko-KR" sz="20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B32. </a:t>
          </a:r>
          <a:r>
            <a:rPr lang="ko-KR" altLang="en-US" sz="20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우수인재유치 특수</a:t>
          </a:r>
          <a:r>
            <a:rPr lang="en-US" altLang="ko-KR" sz="20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-</a:t>
          </a:r>
          <a:r>
            <a:rPr lang="ko-KR" altLang="en-US" sz="20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과학캠프</a:t>
          </a:r>
          <a:endParaRPr lang="en-US" altLang="ko-KR" sz="20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960BBFB8-600D-4A29-BFA8-A69A5BCD87B4}" type="parTrans" cxnId="{70BF4CB4-09D5-4045-B498-F5EEE3CF0973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30B983E3-AF11-4B4E-AFAB-37D0F6D63592}" type="sibTrans" cxnId="{70BF4CB4-09D5-4045-B498-F5EEE3CF0973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F019D94E-62D2-4C35-B456-939269DE93F3}">
      <dgm:prSet phldrT="[텍스트]" custT="1"/>
      <dgm:spPr/>
      <dgm:t>
        <a:bodyPr/>
        <a:lstStyle/>
        <a:p>
          <a:pPr marL="0" marR="0" indent="0" algn="ctr" defTabSz="914400" eaLnBrk="1" fontAlgn="auto" latinLnBrk="1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B11. </a:t>
          </a:r>
          <a:r>
            <a:rPr lang="ko-KR" altLang="en-US" sz="2000" b="0" spc="-300" dirty="0" err="1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희망의과학싹잔치</a:t>
          </a:r>
          <a:endParaRPr lang="en-US" altLang="ko-KR" sz="2000" b="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2315FB2-247D-4A01-8186-3CE9656AE5B2}" type="parTrans" cxnId="{F65DF6E0-8573-48B5-9097-E4AFE74828C8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233DCE9-35B2-4FEE-B482-15626D36F352}" type="sibTrans" cxnId="{F65DF6E0-8573-48B5-9097-E4AFE74828C8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BE696E6-13E7-4B24-8338-6DCB5518C59F}">
      <dgm:prSet phldrT="[텍스트]" custT="1"/>
      <dgm:spPr/>
      <dgm:t>
        <a:bodyPr/>
        <a:lstStyle/>
        <a:p>
          <a:pPr marL="0" marR="0" indent="0" algn="ctr" defTabSz="914400" eaLnBrk="1" fontAlgn="auto" latinLnBrk="1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B13. </a:t>
          </a:r>
          <a:r>
            <a:rPr lang="ko-KR" altLang="en-US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과학문화탐방</a:t>
          </a:r>
          <a:endParaRPr lang="en-US" altLang="ko-KR" sz="2000" b="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2F50EEEC-0506-4D41-9A0A-C8DC1ABFDCC9}" type="parTrans" cxnId="{190639FA-C6BE-4C65-826A-74BFA62AECF8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05F3315F-701F-48CF-AC56-EA0966DF8311}" type="sibTrans" cxnId="{190639FA-C6BE-4C65-826A-74BFA62AECF8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EDC61BC-FE0E-49C3-9EF1-2FB014017555}">
      <dgm:prSet phldrT="[텍스트]" custT="1"/>
      <dgm:spPr/>
      <dgm:t>
        <a:bodyPr/>
        <a:lstStyle/>
        <a:p>
          <a:pPr marL="0" marR="0" indent="0" algn="ctr" defTabSz="914400" eaLnBrk="1" fontAlgn="auto" latinLnBrk="1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B14. </a:t>
          </a:r>
          <a:r>
            <a:rPr lang="ko-KR" altLang="en-US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수업경연대회</a:t>
          </a:r>
          <a:endParaRPr lang="en-US" altLang="ko-KR" sz="2000" b="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B885691F-44BF-4AA0-94A9-D9B0FD955890}" type="parTrans" cxnId="{FD5C9107-B2BF-449D-B73F-CA9BA5CBE786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E06181A-B534-4E5E-8F90-FDE8845D9DD3}" type="sibTrans" cxnId="{FD5C9107-B2BF-449D-B73F-CA9BA5CBE786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364DBFDC-4EDB-4A75-847D-37A083FA4343}">
      <dgm:prSet phldrT="[텍스트]" custT="1"/>
      <dgm:spPr/>
      <dgm:t>
        <a:bodyPr/>
        <a:lstStyle/>
        <a:p>
          <a:pPr marL="0" marR="0" indent="0" algn="ctr" defTabSz="914400" eaLnBrk="1" fontAlgn="auto" latinLnBrk="1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B15. </a:t>
          </a:r>
          <a:r>
            <a:rPr lang="ko-KR" altLang="en-US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통합교육</a:t>
          </a:r>
          <a:r>
            <a:rPr lang="en-US" altLang="ko-KR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UCC</a:t>
          </a:r>
          <a:r>
            <a:rPr lang="ko-KR" altLang="en-US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공모전</a:t>
          </a:r>
          <a:endParaRPr lang="en-US" altLang="ko-KR" sz="2000" b="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DD1390F-61F1-4D7C-98C1-1C8A8672585F}" type="parTrans" cxnId="{56D61AF9-E606-46E2-847A-0283BEFE5A7A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EB73673A-3D49-4517-8573-104674F091A7}" type="sibTrans" cxnId="{56D61AF9-E606-46E2-847A-0283BEFE5A7A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3F57709F-CD09-4357-8F76-8BA2269608B4}">
      <dgm:prSet phldrT="[텍스트]" custT="1"/>
      <dgm:spPr/>
      <dgm:t>
        <a:bodyPr/>
        <a:lstStyle/>
        <a:p>
          <a:pPr marL="0" marR="0" indent="0" algn="ctr" defTabSz="914400" eaLnBrk="1" fontAlgn="auto" latinLnBrk="1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B16. </a:t>
          </a:r>
          <a:r>
            <a:rPr lang="ko-KR" altLang="en-US" sz="2000" b="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희망의 </a:t>
          </a:r>
          <a:r>
            <a:rPr lang="ko-KR" altLang="en-US" sz="2000" b="0" spc="-300" dirty="0" err="1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과학차</a:t>
          </a:r>
          <a:endParaRPr lang="en-US" altLang="ko-KR" sz="2000" b="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77C4551-A6AA-4062-9B2F-8576E2F4A612}" type="parTrans" cxnId="{DD5E122F-9460-479D-8D64-A893FAA990AE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328536C-B7BC-46FA-99C3-EE124EB5657C}" type="sibTrans" cxnId="{DD5E122F-9460-479D-8D64-A893FAA990AE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375B3C7-B721-4730-A029-DA6BD0669EAB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en-US" altLang="ko-KR" sz="20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B33. </a:t>
          </a:r>
          <a:r>
            <a:rPr lang="ko-KR" altLang="en-US" sz="20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재학생 안내 및 홍보</a:t>
          </a:r>
          <a:endParaRPr lang="en-US" altLang="ko-KR" sz="20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03065376-AA26-4D5F-BB5F-3DBB15E8257F}" type="parTrans" cxnId="{887CB94D-78F4-4005-BDC2-62B720049BEB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E2A4C8C-4572-437F-8BC3-3AF59B6D18DA}" type="sibTrans" cxnId="{887CB94D-78F4-4005-BDC2-62B720049BEB}">
      <dgm:prSet/>
      <dgm:spPr/>
      <dgm:t>
        <a:bodyPr/>
        <a:lstStyle/>
        <a:p>
          <a:pPr latinLnBrk="1"/>
          <a:endParaRPr lang="ko-KR" altLang="en-US" sz="2500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FE5BC406-D63C-4C21-8167-13E3BE29CB76}" type="pres">
      <dgm:prSet presAssocID="{94C1CEA5-B865-43EE-A133-E005CE3FF3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0AB32F-6D8B-41C7-8EDE-4990BD908780}" type="pres">
      <dgm:prSet presAssocID="{8CE8F935-51DA-4799-B8A3-6A9C3D7C8F84}" presName="compNode" presStyleCnt="0"/>
      <dgm:spPr/>
    </dgm:pt>
    <dgm:pt modelId="{A163CDB8-7980-4BE6-8DFA-DB0CA2A62839}" type="pres">
      <dgm:prSet presAssocID="{8CE8F935-51DA-4799-B8A3-6A9C3D7C8F84}" presName="aNode" presStyleLbl="bgShp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A712052-2DE4-40F7-A03D-AEC73FD18E37}" type="pres">
      <dgm:prSet presAssocID="{8CE8F935-51DA-4799-B8A3-6A9C3D7C8F84}" presName="textNode" presStyleLbl="bgShp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9343777-5EB4-4235-846B-DC57AE18EC94}" type="pres">
      <dgm:prSet presAssocID="{8CE8F935-51DA-4799-B8A3-6A9C3D7C8F84}" presName="compChildNode" presStyleCnt="0"/>
      <dgm:spPr/>
    </dgm:pt>
    <dgm:pt modelId="{1D60DAE5-384D-4D80-89BA-F8A9B0112BA5}" type="pres">
      <dgm:prSet presAssocID="{8CE8F935-51DA-4799-B8A3-6A9C3D7C8F84}" presName="theInnerList" presStyleCnt="0"/>
      <dgm:spPr/>
    </dgm:pt>
    <dgm:pt modelId="{3350468B-91E5-4B7B-8481-C224600DBB2E}" type="pres">
      <dgm:prSet presAssocID="{F019D94E-62D2-4C35-B456-939269DE93F3}" presName="childNode" presStyleLbl="node1" presStyleIdx="0" presStyleCnt="10" custScaleY="20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8B300B-7E9C-4E5F-90FD-B0D3CDF6A429}" type="pres">
      <dgm:prSet presAssocID="{F019D94E-62D2-4C35-B456-939269DE93F3}" presName="aSpace2" presStyleCnt="0"/>
      <dgm:spPr/>
    </dgm:pt>
    <dgm:pt modelId="{0347BAB5-C7E9-4916-B2B9-30EB2E0F3BC7}" type="pres">
      <dgm:prSet presAssocID="{405CD484-C6C7-4C65-A88D-08841D9EA262}" presName="childNode" presStyleLbl="node1" presStyleIdx="1" presStyleCnt="10" custScaleY="20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416053-6BCF-481A-ACAA-7AF136A95729}" type="pres">
      <dgm:prSet presAssocID="{405CD484-C6C7-4C65-A88D-08841D9EA262}" presName="aSpace2" presStyleCnt="0"/>
      <dgm:spPr/>
    </dgm:pt>
    <dgm:pt modelId="{A1E1527D-DAC3-4800-9F19-C41D27C01873}" type="pres">
      <dgm:prSet presAssocID="{5BE696E6-13E7-4B24-8338-6DCB5518C59F}" presName="childNode" presStyleLbl="node1" presStyleIdx="2" presStyleCnt="10" custScaleY="20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BC6860-C957-4A99-AEB4-7066AB4CAEC5}" type="pres">
      <dgm:prSet presAssocID="{5BE696E6-13E7-4B24-8338-6DCB5518C59F}" presName="aSpace2" presStyleCnt="0"/>
      <dgm:spPr/>
    </dgm:pt>
    <dgm:pt modelId="{6C931176-44AB-4FE6-BB9D-6E217E637886}" type="pres">
      <dgm:prSet presAssocID="{5EDC61BC-FE0E-49C3-9EF1-2FB014017555}" presName="childNode" presStyleLbl="node1" presStyleIdx="3" presStyleCnt="10" custScaleY="20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81857D-37B0-40D3-881F-1F968C4C87CA}" type="pres">
      <dgm:prSet presAssocID="{5EDC61BC-FE0E-49C3-9EF1-2FB014017555}" presName="aSpace2" presStyleCnt="0"/>
      <dgm:spPr/>
    </dgm:pt>
    <dgm:pt modelId="{63AE5B76-5B12-471A-953C-0C4F2C706230}" type="pres">
      <dgm:prSet presAssocID="{364DBFDC-4EDB-4A75-847D-37A083FA4343}" presName="childNode" presStyleLbl="node1" presStyleIdx="4" presStyleCnt="10" custScaleY="20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94B288-1E65-4E44-A10A-FDB93EEDDBA2}" type="pres">
      <dgm:prSet presAssocID="{364DBFDC-4EDB-4A75-847D-37A083FA4343}" presName="aSpace2" presStyleCnt="0"/>
      <dgm:spPr/>
    </dgm:pt>
    <dgm:pt modelId="{64F4D504-45AA-440B-B942-95BD4EB43198}" type="pres">
      <dgm:prSet presAssocID="{3F57709F-CD09-4357-8F76-8BA2269608B4}" presName="childNode" presStyleLbl="node1" presStyleIdx="5" presStyleCnt="10" custScaleY="20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CE743-B679-419A-A8E0-D164869337BF}" type="pres">
      <dgm:prSet presAssocID="{8CE8F935-51DA-4799-B8A3-6A9C3D7C8F84}" presName="aSpace" presStyleCnt="0"/>
      <dgm:spPr/>
    </dgm:pt>
    <dgm:pt modelId="{0FEC09D7-4BF4-4156-8549-8BAB63D68C76}" type="pres">
      <dgm:prSet presAssocID="{85C0F4B8-8155-4DD0-95CC-4B9E5CDAF315}" presName="compNode" presStyleCnt="0"/>
      <dgm:spPr/>
    </dgm:pt>
    <dgm:pt modelId="{36C2ABBA-942A-468A-B0D0-97F7D3BC4ACF}" type="pres">
      <dgm:prSet presAssocID="{85C0F4B8-8155-4DD0-95CC-4B9E5CDAF315}" presName="aNode" presStyleLbl="bgShp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83322FE-3B55-42A5-84EB-44FD90800E20}" type="pres">
      <dgm:prSet presAssocID="{85C0F4B8-8155-4DD0-95CC-4B9E5CDAF315}" presName="textNode" presStyleLbl="bgShp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41B90885-DF1E-4519-A4AE-B856FB1BA507}" type="pres">
      <dgm:prSet presAssocID="{85C0F4B8-8155-4DD0-95CC-4B9E5CDAF315}" presName="compChildNode" presStyleCnt="0"/>
      <dgm:spPr/>
    </dgm:pt>
    <dgm:pt modelId="{81B4FA50-5397-47DE-8570-50FC571EF5F3}" type="pres">
      <dgm:prSet presAssocID="{85C0F4B8-8155-4DD0-95CC-4B9E5CDAF315}" presName="theInnerList" presStyleCnt="0"/>
      <dgm:spPr/>
    </dgm:pt>
    <dgm:pt modelId="{97102DA0-8F46-4478-85F3-34B30FD7A6DC}" type="pres">
      <dgm:prSet presAssocID="{BDBA8BDE-778D-48D8-96CA-59634EF3A7D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CD895C-6A1A-4DAF-8AAE-ED39B780E99C}" type="pres">
      <dgm:prSet presAssocID="{85C0F4B8-8155-4DD0-95CC-4B9E5CDAF315}" presName="aSpace" presStyleCnt="0"/>
      <dgm:spPr/>
    </dgm:pt>
    <dgm:pt modelId="{73A3413E-1FAE-4DFB-9373-C9A867BB0DF0}" type="pres">
      <dgm:prSet presAssocID="{759AC1D5-99AD-4D17-997F-6E21BD414250}" presName="compNode" presStyleCnt="0"/>
      <dgm:spPr/>
    </dgm:pt>
    <dgm:pt modelId="{1E6641E4-039E-439B-A9DA-BBBE68CBFAE2}" type="pres">
      <dgm:prSet presAssocID="{759AC1D5-99AD-4D17-997F-6E21BD414250}" presName="aNode" presStyleLbl="bgShp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35D09B67-0D0F-43C3-8ADC-8643A0545DCB}" type="pres">
      <dgm:prSet presAssocID="{759AC1D5-99AD-4D17-997F-6E21BD414250}" presName="textNode" presStyleLbl="bgShp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1CE7E39-5BDC-477E-9C37-488AB29B2630}" type="pres">
      <dgm:prSet presAssocID="{759AC1D5-99AD-4D17-997F-6E21BD414250}" presName="compChildNode" presStyleCnt="0"/>
      <dgm:spPr/>
    </dgm:pt>
    <dgm:pt modelId="{C9FF3CD7-D852-44BC-990E-F24B123011CF}" type="pres">
      <dgm:prSet presAssocID="{759AC1D5-99AD-4D17-997F-6E21BD414250}" presName="theInnerList" presStyleCnt="0"/>
      <dgm:spPr/>
    </dgm:pt>
    <dgm:pt modelId="{610E6193-F651-4CB9-8CB9-FA8AEE8DF8F8}" type="pres">
      <dgm:prSet presAssocID="{78D71AAB-AC58-4F7A-8871-AB9724EDAE8A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977AD8-3A47-4278-B572-A278F97C7797}" type="pres">
      <dgm:prSet presAssocID="{78D71AAB-AC58-4F7A-8871-AB9724EDAE8A}" presName="aSpace2" presStyleCnt="0"/>
      <dgm:spPr/>
    </dgm:pt>
    <dgm:pt modelId="{4BA73A7E-68CC-4B41-8562-FF6A56FF2660}" type="pres">
      <dgm:prSet presAssocID="{935C5FF0-8C91-43E6-B140-314082003331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3D5702-77F8-43D7-B329-95ADF99B99BC}" type="pres">
      <dgm:prSet presAssocID="{935C5FF0-8C91-43E6-B140-314082003331}" presName="aSpace2" presStyleCnt="0"/>
      <dgm:spPr/>
    </dgm:pt>
    <dgm:pt modelId="{1F8DC43C-335F-43F5-B4C5-B3A88010E601}" type="pres">
      <dgm:prSet presAssocID="{4375B3C7-B721-4730-A029-DA6BD0669EAB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C79C3FE-5817-409A-9304-57F2256CAC6A}" type="presOf" srcId="{759AC1D5-99AD-4D17-997F-6E21BD414250}" destId="{35D09B67-0D0F-43C3-8ADC-8643A0545DCB}" srcOrd="1" destOrd="0" presId="urn:microsoft.com/office/officeart/2005/8/layout/lProcess2"/>
    <dgm:cxn modelId="{F4A3FF8E-26FA-4E2A-901E-48AD38A16E8F}" type="presOf" srcId="{5BE696E6-13E7-4B24-8338-6DCB5518C59F}" destId="{A1E1527D-DAC3-4800-9F19-C41D27C01873}" srcOrd="0" destOrd="0" presId="urn:microsoft.com/office/officeart/2005/8/layout/lProcess2"/>
    <dgm:cxn modelId="{70BF4CB4-09D5-4045-B498-F5EEE3CF0973}" srcId="{759AC1D5-99AD-4D17-997F-6E21BD414250}" destId="{935C5FF0-8C91-43E6-B140-314082003331}" srcOrd="1" destOrd="0" parTransId="{960BBFB8-600D-4A29-BFA8-A69A5BCD87B4}" sibTransId="{30B983E3-AF11-4B4E-AFAB-37D0F6D63592}"/>
    <dgm:cxn modelId="{76870642-CB34-4E8C-9362-71644FC3461C}" type="presOf" srcId="{BDBA8BDE-778D-48D8-96CA-59634EF3A7D3}" destId="{97102DA0-8F46-4478-85F3-34B30FD7A6DC}" srcOrd="0" destOrd="0" presId="urn:microsoft.com/office/officeart/2005/8/layout/lProcess2"/>
    <dgm:cxn modelId="{DC457035-A7DD-4250-8355-80F6F26C391F}" type="presOf" srcId="{5EDC61BC-FE0E-49C3-9EF1-2FB014017555}" destId="{6C931176-44AB-4FE6-BB9D-6E217E637886}" srcOrd="0" destOrd="0" presId="urn:microsoft.com/office/officeart/2005/8/layout/lProcess2"/>
    <dgm:cxn modelId="{DD5E122F-9460-479D-8D64-A893FAA990AE}" srcId="{8CE8F935-51DA-4799-B8A3-6A9C3D7C8F84}" destId="{3F57709F-CD09-4357-8F76-8BA2269608B4}" srcOrd="5" destOrd="0" parTransId="{477C4551-A6AA-4062-9B2F-8576E2F4A612}" sibTransId="{5328536C-B7BC-46FA-99C3-EE124EB5657C}"/>
    <dgm:cxn modelId="{9CD40422-2B69-4F3F-857B-14E4CEBB4B56}" type="presOf" srcId="{8CE8F935-51DA-4799-B8A3-6A9C3D7C8F84}" destId="{A163CDB8-7980-4BE6-8DFA-DB0CA2A62839}" srcOrd="0" destOrd="0" presId="urn:microsoft.com/office/officeart/2005/8/layout/lProcess2"/>
    <dgm:cxn modelId="{56D61AF9-E606-46E2-847A-0283BEFE5A7A}" srcId="{8CE8F935-51DA-4799-B8A3-6A9C3D7C8F84}" destId="{364DBFDC-4EDB-4A75-847D-37A083FA4343}" srcOrd="4" destOrd="0" parTransId="{7DD1390F-61F1-4D7C-98C1-1C8A8672585F}" sibTransId="{EB73673A-3D49-4517-8573-104674F091A7}"/>
    <dgm:cxn modelId="{1328C293-1AAD-4544-8985-EB7352AE929D}" type="presOf" srcId="{4375B3C7-B721-4730-A029-DA6BD0669EAB}" destId="{1F8DC43C-335F-43F5-B4C5-B3A88010E601}" srcOrd="0" destOrd="0" presId="urn:microsoft.com/office/officeart/2005/8/layout/lProcess2"/>
    <dgm:cxn modelId="{D75D79C1-9825-47B2-8C49-4ECA2FA08BE1}" type="presOf" srcId="{85C0F4B8-8155-4DD0-95CC-4B9E5CDAF315}" destId="{C83322FE-3B55-42A5-84EB-44FD90800E20}" srcOrd="1" destOrd="0" presId="urn:microsoft.com/office/officeart/2005/8/layout/lProcess2"/>
    <dgm:cxn modelId="{7C5A5BDB-7A9A-4AAF-97F8-276701211255}" type="presOf" srcId="{935C5FF0-8C91-43E6-B140-314082003331}" destId="{4BA73A7E-68CC-4B41-8562-FF6A56FF2660}" srcOrd="0" destOrd="0" presId="urn:microsoft.com/office/officeart/2005/8/layout/lProcess2"/>
    <dgm:cxn modelId="{63B93D5A-1C5F-4A9A-AA79-981B58D30452}" type="presOf" srcId="{F019D94E-62D2-4C35-B456-939269DE93F3}" destId="{3350468B-91E5-4B7B-8481-C224600DBB2E}" srcOrd="0" destOrd="0" presId="urn:microsoft.com/office/officeart/2005/8/layout/lProcess2"/>
    <dgm:cxn modelId="{F9A78445-1838-4C08-88FD-C3B26459EA96}" type="presOf" srcId="{78D71AAB-AC58-4F7A-8871-AB9724EDAE8A}" destId="{610E6193-F651-4CB9-8CB9-FA8AEE8DF8F8}" srcOrd="0" destOrd="0" presId="urn:microsoft.com/office/officeart/2005/8/layout/lProcess2"/>
    <dgm:cxn modelId="{0251AEF3-DECD-4261-BEB8-315C7BFF6B4C}" srcId="{94C1CEA5-B865-43EE-A133-E005CE3FF3F8}" destId="{85C0F4B8-8155-4DD0-95CC-4B9E5CDAF315}" srcOrd="1" destOrd="0" parTransId="{45F3BA38-FCDE-44AE-9775-C54284181C6A}" sibTransId="{139EF5BA-A3D4-4B32-88D2-DA27A56FFB4C}"/>
    <dgm:cxn modelId="{EDFD0405-FE0E-497A-9829-0C8A099FFB8B}" srcId="{8CE8F935-51DA-4799-B8A3-6A9C3D7C8F84}" destId="{405CD484-C6C7-4C65-A88D-08841D9EA262}" srcOrd="1" destOrd="0" parTransId="{CBAC029B-5C3A-4175-A142-55C0D18E83CF}" sibTransId="{7BA4F491-9320-4C32-824B-89B76D6D45A7}"/>
    <dgm:cxn modelId="{AA172C10-8A5B-4B39-B6D9-38A8B42F7199}" srcId="{94C1CEA5-B865-43EE-A133-E005CE3FF3F8}" destId="{759AC1D5-99AD-4D17-997F-6E21BD414250}" srcOrd="2" destOrd="0" parTransId="{164048BB-816A-4C33-8360-C3B914155D73}" sibTransId="{45EFC9C5-AE3E-4903-91C2-F2C5BC48A6B2}"/>
    <dgm:cxn modelId="{5E72FD89-684D-4FB7-96C3-8508B12DCF2C}" type="presOf" srcId="{85C0F4B8-8155-4DD0-95CC-4B9E5CDAF315}" destId="{36C2ABBA-942A-468A-B0D0-97F7D3BC4ACF}" srcOrd="0" destOrd="0" presId="urn:microsoft.com/office/officeart/2005/8/layout/lProcess2"/>
    <dgm:cxn modelId="{A2AD4994-F630-48B2-8CB6-877C005F220A}" srcId="{94C1CEA5-B865-43EE-A133-E005CE3FF3F8}" destId="{8CE8F935-51DA-4799-B8A3-6A9C3D7C8F84}" srcOrd="0" destOrd="0" parTransId="{52710116-3DC3-4E6F-9DDD-2BD039FB0C75}" sibTransId="{61C85442-A5EE-487D-B2F4-6911FD248114}"/>
    <dgm:cxn modelId="{F3705EB6-56AB-4604-9710-A29EB3B36FE8}" type="presOf" srcId="{94C1CEA5-B865-43EE-A133-E005CE3FF3F8}" destId="{FE5BC406-D63C-4C21-8167-13E3BE29CB76}" srcOrd="0" destOrd="0" presId="urn:microsoft.com/office/officeart/2005/8/layout/lProcess2"/>
    <dgm:cxn modelId="{190639FA-C6BE-4C65-826A-74BFA62AECF8}" srcId="{8CE8F935-51DA-4799-B8A3-6A9C3D7C8F84}" destId="{5BE696E6-13E7-4B24-8338-6DCB5518C59F}" srcOrd="2" destOrd="0" parTransId="{2F50EEEC-0506-4D41-9A0A-C8DC1ABFDCC9}" sibTransId="{05F3315F-701F-48CF-AC56-EA0966DF8311}"/>
    <dgm:cxn modelId="{D28B5650-3BF7-4BB9-B4EA-B249E104DE8C}" srcId="{85C0F4B8-8155-4DD0-95CC-4B9E5CDAF315}" destId="{BDBA8BDE-778D-48D8-96CA-59634EF3A7D3}" srcOrd="0" destOrd="0" parTransId="{DD171938-7B5F-4DF7-9B3D-8367D639736F}" sibTransId="{76DD5D43-DB04-4CD4-80FA-070FAF0806FB}"/>
    <dgm:cxn modelId="{FD5C9107-B2BF-449D-B73F-CA9BA5CBE786}" srcId="{8CE8F935-51DA-4799-B8A3-6A9C3D7C8F84}" destId="{5EDC61BC-FE0E-49C3-9EF1-2FB014017555}" srcOrd="3" destOrd="0" parTransId="{B885691F-44BF-4AA0-94A9-D9B0FD955890}" sibTransId="{7E06181A-B534-4E5E-8F90-FDE8845D9DD3}"/>
    <dgm:cxn modelId="{4E44983C-9C1C-407B-AB92-CF38477C9997}" type="presOf" srcId="{3F57709F-CD09-4357-8F76-8BA2269608B4}" destId="{64F4D504-45AA-440B-B942-95BD4EB43198}" srcOrd="0" destOrd="0" presId="urn:microsoft.com/office/officeart/2005/8/layout/lProcess2"/>
    <dgm:cxn modelId="{9231DFFC-775A-4039-8DA2-90EAA0E42D09}" type="presOf" srcId="{405CD484-C6C7-4C65-A88D-08841D9EA262}" destId="{0347BAB5-C7E9-4916-B2B9-30EB2E0F3BC7}" srcOrd="0" destOrd="0" presId="urn:microsoft.com/office/officeart/2005/8/layout/lProcess2"/>
    <dgm:cxn modelId="{07D775BD-A14C-4FDA-AF92-E546DD0F8836}" type="presOf" srcId="{364DBFDC-4EDB-4A75-847D-37A083FA4343}" destId="{63AE5B76-5B12-471A-953C-0C4F2C706230}" srcOrd="0" destOrd="0" presId="urn:microsoft.com/office/officeart/2005/8/layout/lProcess2"/>
    <dgm:cxn modelId="{782DAF20-C5E7-4462-B1E5-112916916986}" type="presOf" srcId="{759AC1D5-99AD-4D17-997F-6E21BD414250}" destId="{1E6641E4-039E-439B-A9DA-BBBE68CBFAE2}" srcOrd="0" destOrd="0" presId="urn:microsoft.com/office/officeart/2005/8/layout/lProcess2"/>
    <dgm:cxn modelId="{F65DF6E0-8573-48B5-9097-E4AFE74828C8}" srcId="{8CE8F935-51DA-4799-B8A3-6A9C3D7C8F84}" destId="{F019D94E-62D2-4C35-B456-939269DE93F3}" srcOrd="0" destOrd="0" parTransId="{52315FB2-247D-4A01-8186-3CE9656AE5B2}" sibTransId="{7233DCE9-35B2-4FEE-B482-15626D36F352}"/>
    <dgm:cxn modelId="{4E4F932E-1593-4B38-8049-3E46B21D3049}" srcId="{759AC1D5-99AD-4D17-997F-6E21BD414250}" destId="{78D71AAB-AC58-4F7A-8871-AB9724EDAE8A}" srcOrd="0" destOrd="0" parTransId="{4717F2B7-6F1A-40EF-B838-366DFA8534DD}" sibTransId="{006B1CB2-FAAC-4DF2-BC39-686B8A20E129}"/>
    <dgm:cxn modelId="{887CB94D-78F4-4005-BDC2-62B720049BEB}" srcId="{759AC1D5-99AD-4D17-997F-6E21BD414250}" destId="{4375B3C7-B721-4730-A029-DA6BD0669EAB}" srcOrd="2" destOrd="0" parTransId="{03065376-AA26-4D5F-BB5F-3DBB15E8257F}" sibTransId="{5E2A4C8C-4572-437F-8BC3-3AF59B6D18DA}"/>
    <dgm:cxn modelId="{5701842A-B9F3-4E7F-8934-B0F39F305587}" type="presOf" srcId="{8CE8F935-51DA-4799-B8A3-6A9C3D7C8F84}" destId="{9A712052-2DE4-40F7-A03D-AEC73FD18E37}" srcOrd="1" destOrd="0" presId="urn:microsoft.com/office/officeart/2005/8/layout/lProcess2"/>
    <dgm:cxn modelId="{04431E6E-82C6-44A6-8E77-8DD8110D1F6C}" type="presParOf" srcId="{FE5BC406-D63C-4C21-8167-13E3BE29CB76}" destId="{7B0AB32F-6D8B-41C7-8EDE-4990BD908780}" srcOrd="0" destOrd="0" presId="urn:microsoft.com/office/officeart/2005/8/layout/lProcess2"/>
    <dgm:cxn modelId="{DDB538FE-87F0-4164-BF96-29B1F82255D9}" type="presParOf" srcId="{7B0AB32F-6D8B-41C7-8EDE-4990BD908780}" destId="{A163CDB8-7980-4BE6-8DFA-DB0CA2A62839}" srcOrd="0" destOrd="0" presId="urn:microsoft.com/office/officeart/2005/8/layout/lProcess2"/>
    <dgm:cxn modelId="{322F9C01-FB7D-4A14-B7CB-00A78636188F}" type="presParOf" srcId="{7B0AB32F-6D8B-41C7-8EDE-4990BD908780}" destId="{9A712052-2DE4-40F7-A03D-AEC73FD18E37}" srcOrd="1" destOrd="0" presId="urn:microsoft.com/office/officeart/2005/8/layout/lProcess2"/>
    <dgm:cxn modelId="{258F104D-A928-45B9-98D5-992829E61FA7}" type="presParOf" srcId="{7B0AB32F-6D8B-41C7-8EDE-4990BD908780}" destId="{69343777-5EB4-4235-846B-DC57AE18EC94}" srcOrd="2" destOrd="0" presId="urn:microsoft.com/office/officeart/2005/8/layout/lProcess2"/>
    <dgm:cxn modelId="{37AD0437-35D5-45C3-BD14-4733CD5BCBFB}" type="presParOf" srcId="{69343777-5EB4-4235-846B-DC57AE18EC94}" destId="{1D60DAE5-384D-4D80-89BA-F8A9B0112BA5}" srcOrd="0" destOrd="0" presId="urn:microsoft.com/office/officeart/2005/8/layout/lProcess2"/>
    <dgm:cxn modelId="{68B1BE51-D0BF-41EB-A331-9ABDEA447C2C}" type="presParOf" srcId="{1D60DAE5-384D-4D80-89BA-F8A9B0112BA5}" destId="{3350468B-91E5-4B7B-8481-C224600DBB2E}" srcOrd="0" destOrd="0" presId="urn:microsoft.com/office/officeart/2005/8/layout/lProcess2"/>
    <dgm:cxn modelId="{AFB7E0F9-800D-4128-AF2E-E6BDA780A855}" type="presParOf" srcId="{1D60DAE5-384D-4D80-89BA-F8A9B0112BA5}" destId="{DD8B300B-7E9C-4E5F-90FD-B0D3CDF6A429}" srcOrd="1" destOrd="0" presId="urn:microsoft.com/office/officeart/2005/8/layout/lProcess2"/>
    <dgm:cxn modelId="{CAA5A54A-0AB1-4072-B33C-2629C1B8E8CB}" type="presParOf" srcId="{1D60DAE5-384D-4D80-89BA-F8A9B0112BA5}" destId="{0347BAB5-C7E9-4916-B2B9-30EB2E0F3BC7}" srcOrd="2" destOrd="0" presId="urn:microsoft.com/office/officeart/2005/8/layout/lProcess2"/>
    <dgm:cxn modelId="{2061A817-4775-44CC-A31B-68B18BB46F9B}" type="presParOf" srcId="{1D60DAE5-384D-4D80-89BA-F8A9B0112BA5}" destId="{B5416053-6BCF-481A-ACAA-7AF136A95729}" srcOrd="3" destOrd="0" presId="urn:microsoft.com/office/officeart/2005/8/layout/lProcess2"/>
    <dgm:cxn modelId="{71BF89A1-AAF2-4AF1-A04D-A95359B139BB}" type="presParOf" srcId="{1D60DAE5-384D-4D80-89BA-F8A9B0112BA5}" destId="{A1E1527D-DAC3-4800-9F19-C41D27C01873}" srcOrd="4" destOrd="0" presId="urn:microsoft.com/office/officeart/2005/8/layout/lProcess2"/>
    <dgm:cxn modelId="{83B517E8-8A84-42F4-BEA8-00AC50A94E61}" type="presParOf" srcId="{1D60DAE5-384D-4D80-89BA-F8A9B0112BA5}" destId="{3EBC6860-C957-4A99-AEB4-7066AB4CAEC5}" srcOrd="5" destOrd="0" presId="urn:microsoft.com/office/officeart/2005/8/layout/lProcess2"/>
    <dgm:cxn modelId="{5D8E23E9-A3B8-418A-ABF5-E2E4A706E3EA}" type="presParOf" srcId="{1D60DAE5-384D-4D80-89BA-F8A9B0112BA5}" destId="{6C931176-44AB-4FE6-BB9D-6E217E637886}" srcOrd="6" destOrd="0" presId="urn:microsoft.com/office/officeart/2005/8/layout/lProcess2"/>
    <dgm:cxn modelId="{139154C1-8C6D-4178-8B39-52AF9F513D90}" type="presParOf" srcId="{1D60DAE5-384D-4D80-89BA-F8A9B0112BA5}" destId="{6D81857D-37B0-40D3-881F-1F968C4C87CA}" srcOrd="7" destOrd="0" presId="urn:microsoft.com/office/officeart/2005/8/layout/lProcess2"/>
    <dgm:cxn modelId="{1EC8E477-4F1C-4FDA-B1AD-6E54042FD44B}" type="presParOf" srcId="{1D60DAE5-384D-4D80-89BA-F8A9B0112BA5}" destId="{63AE5B76-5B12-471A-953C-0C4F2C706230}" srcOrd="8" destOrd="0" presId="urn:microsoft.com/office/officeart/2005/8/layout/lProcess2"/>
    <dgm:cxn modelId="{F2BF5DBC-D8F0-465B-9595-47052138FFA1}" type="presParOf" srcId="{1D60DAE5-384D-4D80-89BA-F8A9B0112BA5}" destId="{5594B288-1E65-4E44-A10A-FDB93EEDDBA2}" srcOrd="9" destOrd="0" presId="urn:microsoft.com/office/officeart/2005/8/layout/lProcess2"/>
    <dgm:cxn modelId="{8FA9F4AE-9752-445E-BA39-6766B99F70A6}" type="presParOf" srcId="{1D60DAE5-384D-4D80-89BA-F8A9B0112BA5}" destId="{64F4D504-45AA-440B-B942-95BD4EB43198}" srcOrd="10" destOrd="0" presId="urn:microsoft.com/office/officeart/2005/8/layout/lProcess2"/>
    <dgm:cxn modelId="{F7B7EB76-EACC-4A96-9AF5-EC55BB17EA8D}" type="presParOf" srcId="{FE5BC406-D63C-4C21-8167-13E3BE29CB76}" destId="{89FCE743-B679-419A-A8E0-D164869337BF}" srcOrd="1" destOrd="0" presId="urn:microsoft.com/office/officeart/2005/8/layout/lProcess2"/>
    <dgm:cxn modelId="{8B21CB99-BF1D-4BC5-8032-4E861629D12C}" type="presParOf" srcId="{FE5BC406-D63C-4C21-8167-13E3BE29CB76}" destId="{0FEC09D7-4BF4-4156-8549-8BAB63D68C76}" srcOrd="2" destOrd="0" presId="urn:microsoft.com/office/officeart/2005/8/layout/lProcess2"/>
    <dgm:cxn modelId="{5C5BD41D-047A-46E7-A8ED-8DFE0B3F504A}" type="presParOf" srcId="{0FEC09D7-4BF4-4156-8549-8BAB63D68C76}" destId="{36C2ABBA-942A-468A-B0D0-97F7D3BC4ACF}" srcOrd="0" destOrd="0" presId="urn:microsoft.com/office/officeart/2005/8/layout/lProcess2"/>
    <dgm:cxn modelId="{020D059B-15A3-4315-B633-169B3DC06078}" type="presParOf" srcId="{0FEC09D7-4BF4-4156-8549-8BAB63D68C76}" destId="{C83322FE-3B55-42A5-84EB-44FD90800E20}" srcOrd="1" destOrd="0" presId="urn:microsoft.com/office/officeart/2005/8/layout/lProcess2"/>
    <dgm:cxn modelId="{BB769CC1-44D7-4E83-85B2-324D3AE4BA94}" type="presParOf" srcId="{0FEC09D7-4BF4-4156-8549-8BAB63D68C76}" destId="{41B90885-DF1E-4519-A4AE-B856FB1BA507}" srcOrd="2" destOrd="0" presId="urn:microsoft.com/office/officeart/2005/8/layout/lProcess2"/>
    <dgm:cxn modelId="{AC404EC8-CCFD-41E2-A602-D0D87346ABCE}" type="presParOf" srcId="{41B90885-DF1E-4519-A4AE-B856FB1BA507}" destId="{81B4FA50-5397-47DE-8570-50FC571EF5F3}" srcOrd="0" destOrd="0" presId="urn:microsoft.com/office/officeart/2005/8/layout/lProcess2"/>
    <dgm:cxn modelId="{6533B227-956D-4E51-9D24-C1A038CC6EEC}" type="presParOf" srcId="{81B4FA50-5397-47DE-8570-50FC571EF5F3}" destId="{97102DA0-8F46-4478-85F3-34B30FD7A6DC}" srcOrd="0" destOrd="0" presId="urn:microsoft.com/office/officeart/2005/8/layout/lProcess2"/>
    <dgm:cxn modelId="{5CC12A27-E62A-4B47-9FE6-2F1485D40C12}" type="presParOf" srcId="{FE5BC406-D63C-4C21-8167-13E3BE29CB76}" destId="{92CD895C-6A1A-4DAF-8AAE-ED39B780E99C}" srcOrd="3" destOrd="0" presId="urn:microsoft.com/office/officeart/2005/8/layout/lProcess2"/>
    <dgm:cxn modelId="{0C3BA1CE-3F1A-48DF-9193-426C4CDD5AA0}" type="presParOf" srcId="{FE5BC406-D63C-4C21-8167-13E3BE29CB76}" destId="{73A3413E-1FAE-4DFB-9373-C9A867BB0DF0}" srcOrd="4" destOrd="0" presId="urn:microsoft.com/office/officeart/2005/8/layout/lProcess2"/>
    <dgm:cxn modelId="{0EE88A5B-7383-4212-B2D9-96D3DB5E9DAD}" type="presParOf" srcId="{73A3413E-1FAE-4DFB-9373-C9A867BB0DF0}" destId="{1E6641E4-039E-439B-A9DA-BBBE68CBFAE2}" srcOrd="0" destOrd="0" presId="urn:microsoft.com/office/officeart/2005/8/layout/lProcess2"/>
    <dgm:cxn modelId="{3431ECCE-DC33-42E6-BBE4-032637152A04}" type="presParOf" srcId="{73A3413E-1FAE-4DFB-9373-C9A867BB0DF0}" destId="{35D09B67-0D0F-43C3-8ADC-8643A0545DCB}" srcOrd="1" destOrd="0" presId="urn:microsoft.com/office/officeart/2005/8/layout/lProcess2"/>
    <dgm:cxn modelId="{D0277B9C-DE0B-4640-A061-9F9081769148}" type="presParOf" srcId="{73A3413E-1FAE-4DFB-9373-C9A867BB0DF0}" destId="{51CE7E39-5BDC-477E-9C37-488AB29B2630}" srcOrd="2" destOrd="0" presId="urn:microsoft.com/office/officeart/2005/8/layout/lProcess2"/>
    <dgm:cxn modelId="{482B2620-E148-4886-942C-F16D6CFA49AF}" type="presParOf" srcId="{51CE7E39-5BDC-477E-9C37-488AB29B2630}" destId="{C9FF3CD7-D852-44BC-990E-F24B123011CF}" srcOrd="0" destOrd="0" presId="urn:microsoft.com/office/officeart/2005/8/layout/lProcess2"/>
    <dgm:cxn modelId="{3E273DD7-59D9-4186-A6AF-B7717F785BED}" type="presParOf" srcId="{C9FF3CD7-D852-44BC-990E-F24B123011CF}" destId="{610E6193-F651-4CB9-8CB9-FA8AEE8DF8F8}" srcOrd="0" destOrd="0" presId="urn:microsoft.com/office/officeart/2005/8/layout/lProcess2"/>
    <dgm:cxn modelId="{5786482A-85FD-4AC0-8D2E-6BDE06CA5C04}" type="presParOf" srcId="{C9FF3CD7-D852-44BC-990E-F24B123011CF}" destId="{66977AD8-3A47-4278-B572-A278F97C7797}" srcOrd="1" destOrd="0" presId="urn:microsoft.com/office/officeart/2005/8/layout/lProcess2"/>
    <dgm:cxn modelId="{EC0E9CA5-CA41-4504-83E1-E03A97B89FAF}" type="presParOf" srcId="{C9FF3CD7-D852-44BC-990E-F24B123011CF}" destId="{4BA73A7E-68CC-4B41-8562-FF6A56FF2660}" srcOrd="2" destOrd="0" presId="urn:microsoft.com/office/officeart/2005/8/layout/lProcess2"/>
    <dgm:cxn modelId="{BC518F8F-AFDA-4DFB-AC31-803415A0E794}" type="presParOf" srcId="{C9FF3CD7-D852-44BC-990E-F24B123011CF}" destId="{9D3D5702-77F8-43D7-B329-95ADF99B99BC}" srcOrd="3" destOrd="0" presId="urn:microsoft.com/office/officeart/2005/8/layout/lProcess2"/>
    <dgm:cxn modelId="{8449130B-1A49-4271-8296-91E4957EA7B6}" type="presParOf" srcId="{C9FF3CD7-D852-44BC-990E-F24B123011CF}" destId="{1F8DC43C-335F-43F5-B4C5-B3A88010E60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1CEA5-B865-43EE-A133-E005CE3FF3F8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466E7A28-98C6-4E38-9CFE-ACFAE8886241}">
      <dgm:prSet phldrT="[텍스트]" custT="1"/>
      <dgm:spPr/>
      <dgm:t>
        <a:bodyPr/>
        <a:lstStyle/>
        <a:p>
          <a:pPr latinLnBrk="1">
            <a:lnSpc>
              <a:spcPct val="90000"/>
            </a:lnSpc>
            <a:spcAft>
              <a:spcPts val="0"/>
            </a:spcAft>
          </a:pPr>
          <a:r>
            <a:rPr lang="en-US" altLang="ko-KR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C1. </a:t>
          </a:r>
          <a:r>
            <a:rPr lang="ko-KR" altLang="en-US" sz="2200" b="1" spc="-300" dirty="0" err="1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특성화역량</a:t>
          </a:r>
          <a:endParaRPr lang="en-US" altLang="ko-KR" sz="2200" b="1" spc="-300" dirty="0" smtClean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latinLnBrk="1">
            <a:lnSpc>
              <a:spcPct val="90000"/>
            </a:lnSpc>
            <a:spcAft>
              <a:spcPts val="0"/>
            </a:spcAft>
          </a:pPr>
          <a:r>
            <a:rPr lang="ko-KR" altLang="en-US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교수</a:t>
          </a:r>
          <a:r>
            <a:rPr lang="en-US" altLang="ko-KR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-</a:t>
          </a:r>
          <a:r>
            <a:rPr lang="ko-KR" altLang="en-US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학습 지원</a:t>
          </a:r>
          <a:endParaRPr lang="ko-KR" altLang="en-US" sz="2200" b="1" spc="-300" dirty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C9D35995-DC04-466B-92DA-1B2775DFF252}" type="parTrans" cxnId="{54890130-4B35-486B-B8E6-41660304FCB1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6D80E446-C5A7-43A2-A9D7-F21872435A73}" type="sibTrans" cxnId="{54890130-4B35-486B-B8E6-41660304FCB1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01B97B6E-B869-4A8C-9F65-EF9D377CB56A}">
      <dgm:prSet phldrT="[텍스트]" custT="1"/>
      <dgm:spPr/>
      <dgm:t>
        <a:bodyPr/>
        <a:lstStyle/>
        <a:p>
          <a:pPr latinLnBrk="1">
            <a:lnSpc>
              <a:spcPct val="90000"/>
            </a:lnSpc>
            <a:spcAft>
              <a:spcPts val="100"/>
            </a:spcAft>
          </a:pPr>
          <a:r>
            <a:rPr lang="en-US" altLang="ko-KR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C13. </a:t>
          </a:r>
          <a:r>
            <a:rPr lang="ko-KR" altLang="en-US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전공학습 도우미 </a:t>
          </a:r>
          <a:r>
            <a:rPr lang="en-US" altLang="ko-KR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(</a:t>
          </a:r>
          <a:r>
            <a:rPr lang="ko-KR" altLang="en-US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멘토</a:t>
          </a:r>
          <a:r>
            <a:rPr lang="en-US" altLang="ko-KR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-</a:t>
          </a:r>
          <a:r>
            <a:rPr lang="ko-KR" altLang="en-US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멘티</a:t>
          </a:r>
          <a:r>
            <a:rPr lang="en-US" altLang="ko-KR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)</a:t>
          </a:r>
        </a:p>
      </dgm:t>
    </dgm:pt>
    <dgm:pt modelId="{6C5B92BA-7C3D-4D07-81EB-D80242372BBB}" type="parTrans" cxnId="{6A8100ED-EAAE-42DD-9604-B7BFAA718042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31E00899-A363-4DFF-96D2-0BB628F459D9}" type="sibTrans" cxnId="{6A8100ED-EAAE-42DD-9604-B7BFAA718042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8CE8F935-51DA-4799-B8A3-6A9C3D7C8F84}">
      <dgm:prSet phldrT="[텍스트]" custT="1"/>
      <dgm:spPr/>
      <dgm:t>
        <a:bodyPr/>
        <a:lstStyle/>
        <a:p>
          <a:pPr latinLnBrk="1">
            <a:lnSpc>
              <a:spcPct val="90000"/>
            </a:lnSpc>
            <a:spcAft>
              <a:spcPts val="0"/>
            </a:spcAft>
          </a:pPr>
          <a:r>
            <a:rPr lang="ko-KR" altLang="en-US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lang="en-US" altLang="ko-KR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C2. </a:t>
          </a:r>
          <a:r>
            <a:rPr lang="ko-KR" altLang="en-US" sz="2200" b="1" spc="-300" dirty="0" err="1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특성화교육</a:t>
          </a:r>
          <a:r>
            <a:rPr lang="ko-KR" altLang="en-US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</a:p>
        <a:p>
          <a:pPr latinLnBrk="1">
            <a:lnSpc>
              <a:spcPct val="90000"/>
            </a:lnSpc>
            <a:spcAft>
              <a:spcPts val="0"/>
            </a:spcAft>
          </a:pPr>
          <a:r>
            <a:rPr lang="ko-KR" altLang="en-US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인프라 구축</a:t>
          </a:r>
          <a:endParaRPr lang="ko-KR" altLang="en-US" sz="2200" b="1" spc="-300" dirty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2710116-3DC3-4E6F-9DDD-2BD039FB0C75}" type="parTrans" cxnId="{A2AD4994-F630-48B2-8CB6-877C005F220A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61C85442-A5EE-487D-B2F4-6911FD248114}" type="sibTrans" cxnId="{A2AD4994-F630-48B2-8CB6-877C005F220A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05CD484-C6C7-4C65-A88D-08841D9EA262}">
      <dgm:prSet phldrT="[텍스트]" custT="1"/>
      <dgm:spPr/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8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C21. </a:t>
          </a:r>
          <a:r>
            <a:rPr lang="ko-KR" altLang="en-US" sz="18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 첨단교실 구축 및 활용</a:t>
          </a:r>
          <a:endParaRPr lang="en-US" altLang="ko-KR" sz="18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CBAC029B-5C3A-4175-A142-55C0D18E83CF}" type="parTrans" cxnId="{EDFD0405-FE0E-497A-9829-0C8A099FFB8B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BA4F491-9320-4C32-824B-89B76D6D45A7}" type="sibTrans" cxnId="{EDFD0405-FE0E-497A-9829-0C8A099FFB8B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269C37BA-5EAA-4E74-BCC3-38F1B1452047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1800" spc="-300" dirty="0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C32. </a:t>
          </a:r>
          <a:r>
            <a:rPr lang="ko-KR" altLang="en-US" sz="1800" spc="-300" dirty="0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교직영어능력향상프로그램</a:t>
          </a:r>
          <a:endParaRPr lang="ko-KR" altLang="en-US" sz="1800" spc="-300" dirty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5E9CFAB-C743-4B6D-9969-0A49E6BC62C5}" type="parTrans" cxnId="{5B8739CA-570F-4CE9-A88E-24207EF091FF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8E3D71C3-8BAF-4725-BC15-3A0A67336F45}" type="sibTrans" cxnId="{5B8739CA-570F-4CE9-A88E-24207EF091FF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3C8B553D-785E-42A2-AD7F-2AD96F1EC995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1800" spc="-300" dirty="0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C33. </a:t>
          </a:r>
          <a:r>
            <a:rPr lang="ko-KR" altLang="en-US" sz="1800" spc="-300" dirty="0" err="1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영어면접클리닉프로그램</a:t>
          </a:r>
          <a:endParaRPr lang="ko-KR" altLang="en-US" sz="1800" i="1" spc="-150" dirty="0">
            <a:solidFill>
              <a:srgbClr val="CCFFCC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DCA23BEB-2057-4FF7-9D4A-18FB4D19BC4B}" type="parTrans" cxnId="{C747FA21-BCFD-44D3-8AA6-95F99650C743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9ABC3D2-0D50-44C9-9EA1-137F5F39C941}" type="sibTrans" cxnId="{C747FA21-BCFD-44D3-8AA6-95F99650C743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C0015479-EA95-4036-A6D6-EE36A5CE591D}">
      <dgm:prSet phldrT="[텍스트]" custT="1"/>
      <dgm:spPr/>
      <dgm:t>
        <a:bodyPr/>
        <a:lstStyle/>
        <a:p>
          <a:pPr latinLnBrk="1">
            <a:lnSpc>
              <a:spcPct val="90000"/>
            </a:lnSpc>
            <a:spcAft>
              <a:spcPts val="0"/>
            </a:spcAft>
          </a:pPr>
          <a:r>
            <a:rPr lang="en-US" altLang="ko-KR" sz="1800" spc="-300" dirty="0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C31. </a:t>
          </a:r>
          <a:r>
            <a:rPr lang="ko-KR" altLang="en-US" sz="1800" spc="-300" dirty="0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기초학업능력향상프로그램</a:t>
          </a:r>
          <a:endParaRPr lang="ko-KR" altLang="en-US" sz="18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CFE1B0E-E03A-4A5C-956C-1D3BC2F93594}" type="parTrans" cxnId="{F784663E-2703-4DE0-9E8B-BBD0D5D01871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B75099CF-093D-4216-AB59-E0473FB403D3}" type="sibTrans" cxnId="{F784663E-2703-4DE0-9E8B-BBD0D5D01871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85C0F4B8-8155-4DD0-95CC-4B9E5CDAF315}">
      <dgm:prSet phldrT="[텍스트]" custT="1"/>
      <dgm:spPr/>
      <dgm:t>
        <a:bodyPr/>
        <a:lstStyle/>
        <a:p>
          <a:pPr latinLnBrk="1">
            <a:lnSpc>
              <a:spcPct val="90000"/>
            </a:lnSpc>
            <a:spcAft>
              <a:spcPts val="0"/>
            </a:spcAft>
          </a:pPr>
          <a:r>
            <a:rPr lang="en-US" altLang="ko-KR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C3. </a:t>
          </a:r>
          <a:r>
            <a:rPr lang="ko-KR" altLang="en-US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사업단 관리</a:t>
          </a:r>
          <a:r>
            <a:rPr lang="en-US" altLang="ko-KR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(1)</a:t>
          </a:r>
        </a:p>
        <a:p>
          <a:pPr latinLnBrk="1">
            <a:lnSpc>
              <a:spcPct val="90000"/>
            </a:lnSpc>
            <a:spcAft>
              <a:spcPts val="0"/>
            </a:spcAft>
          </a:pPr>
          <a:r>
            <a:rPr lang="en-US" altLang="ko-KR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:</a:t>
          </a:r>
          <a:r>
            <a:rPr lang="ko-KR" altLang="en-US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학습지원체계</a:t>
          </a:r>
          <a:endParaRPr lang="en-US" altLang="ko-KR" sz="2200" b="1" spc="-300" dirty="0" smtClean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139EF5BA-A3D4-4B32-88D2-DA27A56FFB4C}" type="sibTrans" cxnId="{0251AEF3-DECD-4261-BEB8-315C7BFF6B4C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45F3BA38-FCDE-44AE-9775-C54284181C6A}" type="parTrans" cxnId="{0251AEF3-DECD-4261-BEB8-315C7BFF6B4C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72504B4-7766-4067-B21C-75FA114E87D0}">
      <dgm:prSet phldrT="[텍스트]" custT="1"/>
      <dgm:spPr/>
      <dgm:t>
        <a:bodyPr/>
        <a:lstStyle/>
        <a:p>
          <a:pPr latinLnBrk="1">
            <a:lnSpc>
              <a:spcPct val="90000"/>
            </a:lnSpc>
            <a:spcAft>
              <a:spcPts val="100"/>
            </a:spcAft>
          </a:pPr>
          <a:r>
            <a:rPr lang="en-US" altLang="ko-KR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C11. </a:t>
          </a:r>
          <a:r>
            <a:rPr lang="ko-KR" altLang="en-US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취업동아리 </a:t>
          </a:r>
          <a:endParaRPr lang="en-US" altLang="ko-KR" sz="18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latinLnBrk="1">
            <a:lnSpc>
              <a:spcPct val="90000"/>
            </a:lnSpc>
            <a:spcAft>
              <a:spcPts val="100"/>
            </a:spcAft>
          </a:pPr>
          <a:r>
            <a:rPr lang="ko-KR" altLang="en-US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활동 지원</a:t>
          </a:r>
          <a:endParaRPr lang="en-US" altLang="ko-KR" sz="18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231989B0-6C74-4BEC-846A-07EB7FE807D5}" type="parTrans" cxnId="{8B7ED69A-DC16-411A-AFCE-6EABFEB1EBC9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C3D62F7-9D9F-4DC8-A6D0-BA26B28C9599}" type="sibTrans" cxnId="{8B7ED69A-DC16-411A-AFCE-6EABFEB1EBC9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ADECD9B6-A055-4912-8177-1CF6C7A15D99}">
      <dgm:prSet phldrT="[텍스트]" custT="1"/>
      <dgm:spPr/>
      <dgm:t>
        <a:bodyPr/>
        <a:lstStyle/>
        <a:p>
          <a:pPr latinLnBrk="1">
            <a:lnSpc>
              <a:spcPct val="90000"/>
            </a:lnSpc>
            <a:spcAft>
              <a:spcPts val="100"/>
            </a:spcAft>
          </a:pPr>
          <a:r>
            <a:rPr lang="en-US" altLang="ko-KR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C12. </a:t>
          </a:r>
          <a:r>
            <a:rPr lang="ko-KR" altLang="en-US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취업특강 </a:t>
          </a:r>
          <a:r>
            <a:rPr lang="en-US" altLang="ko-KR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/</a:t>
          </a:r>
          <a:r>
            <a:rPr lang="ko-KR" altLang="en-US" sz="18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캠프</a:t>
          </a:r>
          <a:endParaRPr lang="en-US" altLang="ko-KR" sz="18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EA122A96-E6AC-4F65-947F-370BAA4DE8D3}" type="parTrans" cxnId="{CC963FDD-DB46-4305-AEF2-AB6CF6074D38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1886B4F-E15C-42FE-B231-3105EA904452}" type="sibTrans" cxnId="{CC963FDD-DB46-4305-AEF2-AB6CF6074D38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924A54D3-5732-4D78-8592-A79958B51608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C3. </a:t>
          </a:r>
          <a:r>
            <a:rPr lang="ko-KR" altLang="en-US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사업단 관리</a:t>
          </a:r>
          <a:r>
            <a:rPr lang="en-US" altLang="ko-KR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(2)</a:t>
          </a:r>
        </a:p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2200" b="1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: </a:t>
          </a:r>
          <a:r>
            <a:rPr lang="ko-KR" altLang="en-US" sz="2200" b="1" spc="-300" dirty="0" err="1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질관리및평가</a:t>
          </a:r>
          <a:endParaRPr lang="en-US" altLang="ko-KR" sz="2200" b="1" spc="-300" dirty="0" smtClean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89932C0F-61F9-436B-B7B8-3B4AC5D4300C}" type="parTrans" cxnId="{B2423349-14B7-4376-BBE3-1CE3A30C323E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60CE70C0-B3EC-43A3-9D52-CE43C2A80D10}" type="sibTrans" cxnId="{B2423349-14B7-4376-BBE3-1CE3A30C323E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56AFB58D-F3D4-473E-A9B0-DEFD92BC84EF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1800" i="0" spc="-150" dirty="0" smtClean="0">
              <a:solidFill>
                <a:srgbClr val="CC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C34. </a:t>
          </a:r>
          <a:r>
            <a:rPr lang="ko-KR" altLang="en-US" sz="1800" i="0" spc="-150" dirty="0" smtClean="0">
              <a:solidFill>
                <a:srgbClr val="CC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교수워크숍</a:t>
          </a:r>
          <a:endParaRPr lang="ko-KR" altLang="en-US" sz="1800" i="1" spc="-150" dirty="0">
            <a:solidFill>
              <a:srgbClr val="CCFFCC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D2B6FD21-4CEE-45C7-AA68-4C72FC9984CA}" type="parTrans" cxnId="{E0DF755D-6B1F-4D9C-9423-A499C55D5EDD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2D09A4B6-1385-4F65-A86B-5DFA15A31414}" type="sibTrans" cxnId="{E0DF755D-6B1F-4D9C-9423-A499C55D5EDD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A1085CB1-7610-4425-B588-49411D74BA5D}">
      <dgm:prSet phldrT="[텍스트]" custT="1"/>
      <dgm:spPr/>
      <dgm:t>
        <a:bodyPr/>
        <a:lstStyle/>
        <a:p>
          <a:pPr latinLnBrk="1">
            <a:lnSpc>
              <a:spcPct val="80000"/>
            </a:lnSpc>
            <a:spcAft>
              <a:spcPts val="0"/>
            </a:spcAft>
          </a:pPr>
          <a:r>
            <a:rPr lang="en-US" altLang="ko-KR" sz="1800" i="0" spc="-150" dirty="0" smtClean="0">
              <a:solidFill>
                <a:srgbClr val="CC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C35. </a:t>
          </a:r>
          <a:r>
            <a:rPr lang="ko-KR" altLang="en-US" sz="1800" i="0" spc="-150" dirty="0" smtClean="0">
              <a:solidFill>
                <a:srgbClr val="CC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자체평가</a:t>
          </a:r>
          <a:r>
            <a:rPr lang="en-US" altLang="ko-KR" sz="1800" i="0" spc="-150" dirty="0" smtClean="0">
              <a:solidFill>
                <a:srgbClr val="CC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endParaRPr lang="ko-KR" altLang="en-US" sz="1800" i="1" spc="-150" dirty="0">
            <a:solidFill>
              <a:srgbClr val="CCFFCC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00AE0B91-0FAC-4649-AAB9-E58D435A171F}" type="parTrans" cxnId="{49D1809A-A154-4D35-A925-5D952D93C533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788F7EFC-DE94-4B38-A908-A907E9FE9711}" type="sibTrans" cxnId="{49D1809A-A154-4D35-A925-5D952D93C533}">
      <dgm:prSet/>
      <dgm:spPr/>
      <dgm:t>
        <a:bodyPr/>
        <a:lstStyle/>
        <a:p>
          <a:pPr latinLnBrk="1"/>
          <a:endParaRPr lang="ko-KR" altLang="en-US">
            <a:latin typeface="휴먼매직체" panose="02030504000101010101" pitchFamily="18" charset="-127"/>
            <a:ea typeface="휴먼매직체" panose="02030504000101010101" pitchFamily="18" charset="-127"/>
          </a:endParaRPr>
        </a:p>
      </dgm:t>
    </dgm:pt>
    <dgm:pt modelId="{FE5BC406-D63C-4C21-8167-13E3BE29CB76}" type="pres">
      <dgm:prSet presAssocID="{94C1CEA5-B865-43EE-A133-E005CE3FF3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BCEEF0-9755-4E11-9612-9B519B481949}" type="pres">
      <dgm:prSet presAssocID="{466E7A28-98C6-4E38-9CFE-ACFAE8886241}" presName="compNode" presStyleCnt="0"/>
      <dgm:spPr/>
    </dgm:pt>
    <dgm:pt modelId="{4CE1068D-0EE5-4160-B337-02FC6CDAE9DE}" type="pres">
      <dgm:prSet presAssocID="{466E7A28-98C6-4E38-9CFE-ACFAE8886241}" presName="aNode" presStyleLbl="bgShp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5C8E5AA9-C664-48A6-94BD-606A2B0925E8}" type="pres">
      <dgm:prSet presAssocID="{466E7A28-98C6-4E38-9CFE-ACFAE8886241}" presName="textNode" presStyleLbl="bgShp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16FE97F-FDDB-4D63-80BE-7ACA4690D742}" type="pres">
      <dgm:prSet presAssocID="{466E7A28-98C6-4E38-9CFE-ACFAE8886241}" presName="compChildNode" presStyleCnt="0"/>
      <dgm:spPr/>
    </dgm:pt>
    <dgm:pt modelId="{001CD37E-FF79-4E9D-B864-94F76D1768E5}" type="pres">
      <dgm:prSet presAssocID="{466E7A28-98C6-4E38-9CFE-ACFAE8886241}" presName="theInnerList" presStyleCnt="0"/>
      <dgm:spPr/>
    </dgm:pt>
    <dgm:pt modelId="{ACF27410-0F11-499D-A55B-0D3B43CF0565}" type="pres">
      <dgm:prSet presAssocID="{772504B4-7766-4067-B21C-75FA114E87D0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CC1DCC-9569-4DF7-ACD1-35CF26E1D5D2}" type="pres">
      <dgm:prSet presAssocID="{772504B4-7766-4067-B21C-75FA114E87D0}" presName="aSpace2" presStyleCnt="0"/>
      <dgm:spPr/>
    </dgm:pt>
    <dgm:pt modelId="{EB507371-DF17-4A94-8776-54975C35E973}" type="pres">
      <dgm:prSet presAssocID="{ADECD9B6-A055-4912-8177-1CF6C7A15D99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30B46C-648D-45A2-82B5-1B7433ED9A6E}" type="pres">
      <dgm:prSet presAssocID="{ADECD9B6-A055-4912-8177-1CF6C7A15D99}" presName="aSpace2" presStyleCnt="0"/>
      <dgm:spPr/>
    </dgm:pt>
    <dgm:pt modelId="{7FBF366E-77A8-4A15-BEC2-7ED705CF968B}" type="pres">
      <dgm:prSet presAssocID="{01B97B6E-B869-4A8C-9F65-EF9D377CB56A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A1C468-E8CC-441E-8ABD-8EDB504C47C8}" type="pres">
      <dgm:prSet presAssocID="{466E7A28-98C6-4E38-9CFE-ACFAE8886241}" presName="aSpace" presStyleCnt="0"/>
      <dgm:spPr/>
    </dgm:pt>
    <dgm:pt modelId="{7B0AB32F-6D8B-41C7-8EDE-4990BD908780}" type="pres">
      <dgm:prSet presAssocID="{8CE8F935-51DA-4799-B8A3-6A9C3D7C8F84}" presName="compNode" presStyleCnt="0"/>
      <dgm:spPr/>
    </dgm:pt>
    <dgm:pt modelId="{A163CDB8-7980-4BE6-8DFA-DB0CA2A62839}" type="pres">
      <dgm:prSet presAssocID="{8CE8F935-51DA-4799-B8A3-6A9C3D7C8F84}" presName="aNode" presStyleLbl="bgShp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9A712052-2DE4-40F7-A03D-AEC73FD18E37}" type="pres">
      <dgm:prSet presAssocID="{8CE8F935-51DA-4799-B8A3-6A9C3D7C8F84}" presName="textNode" presStyleLbl="bgShp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69343777-5EB4-4235-846B-DC57AE18EC94}" type="pres">
      <dgm:prSet presAssocID="{8CE8F935-51DA-4799-B8A3-6A9C3D7C8F84}" presName="compChildNode" presStyleCnt="0"/>
      <dgm:spPr/>
    </dgm:pt>
    <dgm:pt modelId="{1D60DAE5-384D-4D80-89BA-F8A9B0112BA5}" type="pres">
      <dgm:prSet presAssocID="{8CE8F935-51DA-4799-B8A3-6A9C3D7C8F84}" presName="theInnerList" presStyleCnt="0"/>
      <dgm:spPr/>
    </dgm:pt>
    <dgm:pt modelId="{0347BAB5-C7E9-4916-B2B9-30EB2E0F3BC7}" type="pres">
      <dgm:prSet presAssocID="{405CD484-C6C7-4C65-A88D-08841D9EA262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CE743-B679-419A-A8E0-D164869337BF}" type="pres">
      <dgm:prSet presAssocID="{8CE8F935-51DA-4799-B8A3-6A9C3D7C8F84}" presName="aSpace" presStyleCnt="0"/>
      <dgm:spPr/>
    </dgm:pt>
    <dgm:pt modelId="{0FEC09D7-4BF4-4156-8549-8BAB63D68C76}" type="pres">
      <dgm:prSet presAssocID="{85C0F4B8-8155-4DD0-95CC-4B9E5CDAF315}" presName="compNode" presStyleCnt="0"/>
      <dgm:spPr/>
    </dgm:pt>
    <dgm:pt modelId="{36C2ABBA-942A-468A-B0D0-97F7D3BC4ACF}" type="pres">
      <dgm:prSet presAssocID="{85C0F4B8-8155-4DD0-95CC-4B9E5CDAF315}" presName="aNode" presStyleLbl="bgShp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C83322FE-3B55-42A5-84EB-44FD90800E20}" type="pres">
      <dgm:prSet presAssocID="{85C0F4B8-8155-4DD0-95CC-4B9E5CDAF315}" presName="textNode" presStyleLbl="bgShp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41B90885-DF1E-4519-A4AE-B856FB1BA507}" type="pres">
      <dgm:prSet presAssocID="{85C0F4B8-8155-4DD0-95CC-4B9E5CDAF315}" presName="compChildNode" presStyleCnt="0"/>
      <dgm:spPr/>
    </dgm:pt>
    <dgm:pt modelId="{81B4FA50-5397-47DE-8570-50FC571EF5F3}" type="pres">
      <dgm:prSet presAssocID="{85C0F4B8-8155-4DD0-95CC-4B9E5CDAF315}" presName="theInnerList" presStyleCnt="0"/>
      <dgm:spPr/>
    </dgm:pt>
    <dgm:pt modelId="{3EED0D55-3D13-4A10-B02E-AF78713FA3FA}" type="pres">
      <dgm:prSet presAssocID="{C0015479-EA95-4036-A6D6-EE36A5CE591D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28D9D7-0197-4309-8156-98C235007299}" type="pres">
      <dgm:prSet presAssocID="{C0015479-EA95-4036-A6D6-EE36A5CE591D}" presName="aSpace2" presStyleCnt="0"/>
      <dgm:spPr/>
    </dgm:pt>
    <dgm:pt modelId="{CE3DA62F-AB16-4A74-996D-D8BB1A813636}" type="pres">
      <dgm:prSet presAssocID="{269C37BA-5EAA-4E74-BCC3-38F1B1452047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6EE530-2C53-4132-A603-846EC20409A2}" type="pres">
      <dgm:prSet presAssocID="{269C37BA-5EAA-4E74-BCC3-38F1B1452047}" presName="aSpace2" presStyleCnt="0"/>
      <dgm:spPr/>
    </dgm:pt>
    <dgm:pt modelId="{3B7B1620-C3C7-4D4D-B222-7E7181AE6EAD}" type="pres">
      <dgm:prSet presAssocID="{3C8B553D-785E-42A2-AD7F-2AD96F1EC995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CD895C-6A1A-4DAF-8AAE-ED39B780E99C}" type="pres">
      <dgm:prSet presAssocID="{85C0F4B8-8155-4DD0-95CC-4B9E5CDAF315}" presName="aSpace" presStyleCnt="0"/>
      <dgm:spPr/>
    </dgm:pt>
    <dgm:pt modelId="{66193557-8DFF-4337-84A4-D891D04FD33D}" type="pres">
      <dgm:prSet presAssocID="{924A54D3-5732-4D78-8592-A79958B51608}" presName="compNode" presStyleCnt="0"/>
      <dgm:spPr/>
    </dgm:pt>
    <dgm:pt modelId="{23477C32-C927-4A82-A7CC-0F1A2647FA0E}" type="pres">
      <dgm:prSet presAssocID="{924A54D3-5732-4D78-8592-A79958B51608}" presName="aNode" presStyleLbl="bgShp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BA6C0033-CA5D-4CCA-9355-3187E9632FED}" type="pres">
      <dgm:prSet presAssocID="{924A54D3-5732-4D78-8592-A79958B51608}" presName="textNode" presStyleLbl="bgShp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DB8C53C6-FAE4-45B4-A299-523F75C90E1E}" type="pres">
      <dgm:prSet presAssocID="{924A54D3-5732-4D78-8592-A79958B51608}" presName="compChildNode" presStyleCnt="0"/>
      <dgm:spPr/>
    </dgm:pt>
    <dgm:pt modelId="{BE71D0C4-A0B4-42FC-8E00-891DD1A8EB01}" type="pres">
      <dgm:prSet presAssocID="{924A54D3-5732-4D78-8592-A79958B51608}" presName="theInnerList" presStyleCnt="0"/>
      <dgm:spPr/>
    </dgm:pt>
    <dgm:pt modelId="{6C669510-0A65-4AE2-8FE8-EE0A938145EB}" type="pres">
      <dgm:prSet presAssocID="{56AFB58D-F3D4-473E-A9B0-DEFD92BC84EF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7F269D-16BB-4762-886C-5918DE155975}" type="pres">
      <dgm:prSet presAssocID="{56AFB58D-F3D4-473E-A9B0-DEFD92BC84EF}" presName="aSpace2" presStyleCnt="0"/>
      <dgm:spPr/>
    </dgm:pt>
    <dgm:pt modelId="{8C2EC5B2-71B7-4B9B-BC06-3ADB33213C0B}" type="pres">
      <dgm:prSet presAssocID="{A1085CB1-7610-4425-B588-49411D74BA5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4890130-4B35-486B-B8E6-41660304FCB1}" srcId="{94C1CEA5-B865-43EE-A133-E005CE3FF3F8}" destId="{466E7A28-98C6-4E38-9CFE-ACFAE8886241}" srcOrd="0" destOrd="0" parTransId="{C9D35995-DC04-466B-92DA-1B2775DFF252}" sibTransId="{6D80E446-C5A7-43A2-A9D7-F21872435A73}"/>
    <dgm:cxn modelId="{5B8739CA-570F-4CE9-A88E-24207EF091FF}" srcId="{85C0F4B8-8155-4DD0-95CC-4B9E5CDAF315}" destId="{269C37BA-5EAA-4E74-BCC3-38F1B1452047}" srcOrd="1" destOrd="0" parTransId="{55E9CFAB-C743-4B6D-9969-0A49E6BC62C5}" sibTransId="{8E3D71C3-8BAF-4725-BC15-3A0A67336F45}"/>
    <dgm:cxn modelId="{EDFD0405-FE0E-497A-9829-0C8A099FFB8B}" srcId="{8CE8F935-51DA-4799-B8A3-6A9C3D7C8F84}" destId="{405CD484-C6C7-4C65-A88D-08841D9EA262}" srcOrd="0" destOrd="0" parTransId="{CBAC029B-5C3A-4175-A142-55C0D18E83CF}" sibTransId="{7BA4F491-9320-4C32-824B-89B76D6D45A7}"/>
    <dgm:cxn modelId="{E70B937A-2DBD-4C9C-B817-C7EE0063CC47}" type="presOf" srcId="{924A54D3-5732-4D78-8592-A79958B51608}" destId="{BA6C0033-CA5D-4CCA-9355-3187E9632FED}" srcOrd="1" destOrd="0" presId="urn:microsoft.com/office/officeart/2005/8/layout/lProcess2"/>
    <dgm:cxn modelId="{B2423349-14B7-4376-BBE3-1CE3A30C323E}" srcId="{94C1CEA5-B865-43EE-A133-E005CE3FF3F8}" destId="{924A54D3-5732-4D78-8592-A79958B51608}" srcOrd="3" destOrd="0" parTransId="{89932C0F-61F9-436B-B7B8-3B4AC5D4300C}" sibTransId="{60CE70C0-B3EC-43A3-9D52-CE43C2A80D10}"/>
    <dgm:cxn modelId="{CC963FDD-DB46-4305-AEF2-AB6CF6074D38}" srcId="{466E7A28-98C6-4E38-9CFE-ACFAE8886241}" destId="{ADECD9B6-A055-4912-8177-1CF6C7A15D99}" srcOrd="1" destOrd="0" parTransId="{EA122A96-E6AC-4F65-947F-370BAA4DE8D3}" sibTransId="{51886B4F-E15C-42FE-B231-3105EA904452}"/>
    <dgm:cxn modelId="{F43BF8B2-F7C4-4C7F-99E0-BDDE04C3675C}" type="presOf" srcId="{56AFB58D-F3D4-473E-A9B0-DEFD92BC84EF}" destId="{6C669510-0A65-4AE2-8FE8-EE0A938145EB}" srcOrd="0" destOrd="0" presId="urn:microsoft.com/office/officeart/2005/8/layout/lProcess2"/>
    <dgm:cxn modelId="{A2AD4994-F630-48B2-8CB6-877C005F220A}" srcId="{94C1CEA5-B865-43EE-A133-E005CE3FF3F8}" destId="{8CE8F935-51DA-4799-B8A3-6A9C3D7C8F84}" srcOrd="1" destOrd="0" parTransId="{52710116-3DC3-4E6F-9DDD-2BD039FB0C75}" sibTransId="{61C85442-A5EE-487D-B2F4-6911FD248114}"/>
    <dgm:cxn modelId="{C4262F06-4095-484C-B903-FF6CD5290B52}" type="presOf" srcId="{01B97B6E-B869-4A8C-9F65-EF9D377CB56A}" destId="{7FBF366E-77A8-4A15-BEC2-7ED705CF968B}" srcOrd="0" destOrd="0" presId="urn:microsoft.com/office/officeart/2005/8/layout/lProcess2"/>
    <dgm:cxn modelId="{58A4B500-9132-4A63-8B79-FED27B37A5F3}" type="presOf" srcId="{772504B4-7766-4067-B21C-75FA114E87D0}" destId="{ACF27410-0F11-499D-A55B-0D3B43CF0565}" srcOrd="0" destOrd="0" presId="urn:microsoft.com/office/officeart/2005/8/layout/lProcess2"/>
    <dgm:cxn modelId="{E3F3181F-BCBB-4311-BF13-E88DE9F9F6D2}" type="presOf" srcId="{8CE8F935-51DA-4799-B8A3-6A9C3D7C8F84}" destId="{9A712052-2DE4-40F7-A03D-AEC73FD18E37}" srcOrd="1" destOrd="0" presId="urn:microsoft.com/office/officeart/2005/8/layout/lProcess2"/>
    <dgm:cxn modelId="{B9FA41FF-9D1F-4A6B-B0F1-C5946FBBDB4E}" type="presOf" srcId="{85C0F4B8-8155-4DD0-95CC-4B9E5CDAF315}" destId="{36C2ABBA-942A-468A-B0D0-97F7D3BC4ACF}" srcOrd="0" destOrd="0" presId="urn:microsoft.com/office/officeart/2005/8/layout/lProcess2"/>
    <dgm:cxn modelId="{8ABBFA67-9200-41DC-AE5A-E1D6BEBA88DC}" type="presOf" srcId="{94C1CEA5-B865-43EE-A133-E005CE3FF3F8}" destId="{FE5BC406-D63C-4C21-8167-13E3BE29CB76}" srcOrd="0" destOrd="0" presId="urn:microsoft.com/office/officeart/2005/8/layout/lProcess2"/>
    <dgm:cxn modelId="{5ABB8637-162C-433F-A8E3-81025551A0FF}" type="presOf" srcId="{85C0F4B8-8155-4DD0-95CC-4B9E5CDAF315}" destId="{C83322FE-3B55-42A5-84EB-44FD90800E20}" srcOrd="1" destOrd="0" presId="urn:microsoft.com/office/officeart/2005/8/layout/lProcess2"/>
    <dgm:cxn modelId="{8B7ED69A-DC16-411A-AFCE-6EABFEB1EBC9}" srcId="{466E7A28-98C6-4E38-9CFE-ACFAE8886241}" destId="{772504B4-7766-4067-B21C-75FA114E87D0}" srcOrd="0" destOrd="0" parTransId="{231989B0-6C74-4BEC-846A-07EB7FE807D5}" sibTransId="{5C3D62F7-9D9F-4DC8-A6D0-BA26B28C9599}"/>
    <dgm:cxn modelId="{944492E8-2A47-4D8D-A8F6-B981BD97D316}" type="presOf" srcId="{405CD484-C6C7-4C65-A88D-08841D9EA262}" destId="{0347BAB5-C7E9-4916-B2B9-30EB2E0F3BC7}" srcOrd="0" destOrd="0" presId="urn:microsoft.com/office/officeart/2005/8/layout/lProcess2"/>
    <dgm:cxn modelId="{606114C8-D788-49E7-B2C6-192205C95E61}" type="presOf" srcId="{ADECD9B6-A055-4912-8177-1CF6C7A15D99}" destId="{EB507371-DF17-4A94-8776-54975C35E973}" srcOrd="0" destOrd="0" presId="urn:microsoft.com/office/officeart/2005/8/layout/lProcess2"/>
    <dgm:cxn modelId="{E0DF755D-6B1F-4D9C-9423-A499C55D5EDD}" srcId="{924A54D3-5732-4D78-8592-A79958B51608}" destId="{56AFB58D-F3D4-473E-A9B0-DEFD92BC84EF}" srcOrd="0" destOrd="0" parTransId="{D2B6FD21-4CEE-45C7-AA68-4C72FC9984CA}" sibTransId="{2D09A4B6-1385-4F65-A86B-5DFA15A31414}"/>
    <dgm:cxn modelId="{6A8100ED-EAAE-42DD-9604-B7BFAA718042}" srcId="{466E7A28-98C6-4E38-9CFE-ACFAE8886241}" destId="{01B97B6E-B869-4A8C-9F65-EF9D377CB56A}" srcOrd="2" destOrd="0" parTransId="{6C5B92BA-7C3D-4D07-81EB-D80242372BBB}" sibTransId="{31E00899-A363-4DFF-96D2-0BB628F459D9}"/>
    <dgm:cxn modelId="{0251AEF3-DECD-4261-BEB8-315C7BFF6B4C}" srcId="{94C1CEA5-B865-43EE-A133-E005CE3FF3F8}" destId="{85C0F4B8-8155-4DD0-95CC-4B9E5CDAF315}" srcOrd="2" destOrd="0" parTransId="{45F3BA38-FCDE-44AE-9775-C54284181C6A}" sibTransId="{139EF5BA-A3D4-4B32-88D2-DA27A56FFB4C}"/>
    <dgm:cxn modelId="{CE7092B7-A0CE-45FF-9094-6DAE8B615261}" type="presOf" srcId="{466E7A28-98C6-4E38-9CFE-ACFAE8886241}" destId="{5C8E5AA9-C664-48A6-94BD-606A2B0925E8}" srcOrd="1" destOrd="0" presId="urn:microsoft.com/office/officeart/2005/8/layout/lProcess2"/>
    <dgm:cxn modelId="{C747FA21-BCFD-44D3-8AA6-95F99650C743}" srcId="{85C0F4B8-8155-4DD0-95CC-4B9E5CDAF315}" destId="{3C8B553D-785E-42A2-AD7F-2AD96F1EC995}" srcOrd="2" destOrd="0" parTransId="{DCA23BEB-2057-4FF7-9D4A-18FB4D19BC4B}" sibTransId="{79ABC3D2-0D50-44C9-9EA1-137F5F39C941}"/>
    <dgm:cxn modelId="{F784663E-2703-4DE0-9E8B-BBD0D5D01871}" srcId="{85C0F4B8-8155-4DD0-95CC-4B9E5CDAF315}" destId="{C0015479-EA95-4036-A6D6-EE36A5CE591D}" srcOrd="0" destOrd="0" parTransId="{4CFE1B0E-E03A-4A5C-956C-1D3BC2F93594}" sibTransId="{B75099CF-093D-4216-AB59-E0473FB403D3}"/>
    <dgm:cxn modelId="{16AE5B83-C500-4474-8391-C32BE5401544}" type="presOf" srcId="{C0015479-EA95-4036-A6D6-EE36A5CE591D}" destId="{3EED0D55-3D13-4A10-B02E-AF78713FA3FA}" srcOrd="0" destOrd="0" presId="urn:microsoft.com/office/officeart/2005/8/layout/lProcess2"/>
    <dgm:cxn modelId="{D36CB50A-558B-4352-9836-6D3296B57509}" type="presOf" srcId="{269C37BA-5EAA-4E74-BCC3-38F1B1452047}" destId="{CE3DA62F-AB16-4A74-996D-D8BB1A813636}" srcOrd="0" destOrd="0" presId="urn:microsoft.com/office/officeart/2005/8/layout/lProcess2"/>
    <dgm:cxn modelId="{978F9A56-66BA-4E3E-905C-C52751BDEB63}" type="presOf" srcId="{8CE8F935-51DA-4799-B8A3-6A9C3D7C8F84}" destId="{A163CDB8-7980-4BE6-8DFA-DB0CA2A62839}" srcOrd="0" destOrd="0" presId="urn:microsoft.com/office/officeart/2005/8/layout/lProcess2"/>
    <dgm:cxn modelId="{A6AD6AAE-7669-4F60-B262-94D186E19C85}" type="presOf" srcId="{3C8B553D-785E-42A2-AD7F-2AD96F1EC995}" destId="{3B7B1620-C3C7-4D4D-B222-7E7181AE6EAD}" srcOrd="0" destOrd="0" presId="urn:microsoft.com/office/officeart/2005/8/layout/lProcess2"/>
    <dgm:cxn modelId="{49D1809A-A154-4D35-A925-5D952D93C533}" srcId="{924A54D3-5732-4D78-8592-A79958B51608}" destId="{A1085CB1-7610-4425-B588-49411D74BA5D}" srcOrd="1" destOrd="0" parTransId="{00AE0B91-0FAC-4649-AAB9-E58D435A171F}" sibTransId="{788F7EFC-DE94-4B38-A908-A907E9FE9711}"/>
    <dgm:cxn modelId="{9F3D0017-553C-4F87-A3C5-1E4F7F8B55AF}" type="presOf" srcId="{466E7A28-98C6-4E38-9CFE-ACFAE8886241}" destId="{4CE1068D-0EE5-4160-B337-02FC6CDAE9DE}" srcOrd="0" destOrd="0" presId="urn:microsoft.com/office/officeart/2005/8/layout/lProcess2"/>
    <dgm:cxn modelId="{B070173D-517E-4F4A-91B3-E86519352B0A}" type="presOf" srcId="{A1085CB1-7610-4425-B588-49411D74BA5D}" destId="{8C2EC5B2-71B7-4B9B-BC06-3ADB33213C0B}" srcOrd="0" destOrd="0" presId="urn:microsoft.com/office/officeart/2005/8/layout/lProcess2"/>
    <dgm:cxn modelId="{9E3E7123-908A-4432-A05B-6AB321207C5B}" type="presOf" srcId="{924A54D3-5732-4D78-8592-A79958B51608}" destId="{23477C32-C927-4A82-A7CC-0F1A2647FA0E}" srcOrd="0" destOrd="0" presId="urn:microsoft.com/office/officeart/2005/8/layout/lProcess2"/>
    <dgm:cxn modelId="{5DA02DDA-74BC-4853-853D-478C5425D33C}" type="presParOf" srcId="{FE5BC406-D63C-4C21-8167-13E3BE29CB76}" destId="{82BCEEF0-9755-4E11-9612-9B519B481949}" srcOrd="0" destOrd="0" presId="urn:microsoft.com/office/officeart/2005/8/layout/lProcess2"/>
    <dgm:cxn modelId="{CAE46BFA-27FD-48DC-B6FA-4CDB6B50DCA9}" type="presParOf" srcId="{82BCEEF0-9755-4E11-9612-9B519B481949}" destId="{4CE1068D-0EE5-4160-B337-02FC6CDAE9DE}" srcOrd="0" destOrd="0" presId="urn:microsoft.com/office/officeart/2005/8/layout/lProcess2"/>
    <dgm:cxn modelId="{61E792D4-1C84-4835-95D5-EB3A6A91F9BC}" type="presParOf" srcId="{82BCEEF0-9755-4E11-9612-9B519B481949}" destId="{5C8E5AA9-C664-48A6-94BD-606A2B0925E8}" srcOrd="1" destOrd="0" presId="urn:microsoft.com/office/officeart/2005/8/layout/lProcess2"/>
    <dgm:cxn modelId="{45EFAACD-63B9-4D49-859D-564B0D515363}" type="presParOf" srcId="{82BCEEF0-9755-4E11-9612-9B519B481949}" destId="{116FE97F-FDDB-4D63-80BE-7ACA4690D742}" srcOrd="2" destOrd="0" presId="urn:microsoft.com/office/officeart/2005/8/layout/lProcess2"/>
    <dgm:cxn modelId="{9F2FADC8-1E98-465D-A07D-7CE65BB9316D}" type="presParOf" srcId="{116FE97F-FDDB-4D63-80BE-7ACA4690D742}" destId="{001CD37E-FF79-4E9D-B864-94F76D1768E5}" srcOrd="0" destOrd="0" presId="urn:microsoft.com/office/officeart/2005/8/layout/lProcess2"/>
    <dgm:cxn modelId="{A8A51FEC-6D21-4365-A329-8651B6753DD2}" type="presParOf" srcId="{001CD37E-FF79-4E9D-B864-94F76D1768E5}" destId="{ACF27410-0F11-499D-A55B-0D3B43CF0565}" srcOrd="0" destOrd="0" presId="urn:microsoft.com/office/officeart/2005/8/layout/lProcess2"/>
    <dgm:cxn modelId="{69143708-94A5-4E8E-8BFB-8C9948458A79}" type="presParOf" srcId="{001CD37E-FF79-4E9D-B864-94F76D1768E5}" destId="{60CC1DCC-9569-4DF7-ACD1-35CF26E1D5D2}" srcOrd="1" destOrd="0" presId="urn:microsoft.com/office/officeart/2005/8/layout/lProcess2"/>
    <dgm:cxn modelId="{37546472-8295-40C2-8C32-DCE743BE174F}" type="presParOf" srcId="{001CD37E-FF79-4E9D-B864-94F76D1768E5}" destId="{EB507371-DF17-4A94-8776-54975C35E973}" srcOrd="2" destOrd="0" presId="urn:microsoft.com/office/officeart/2005/8/layout/lProcess2"/>
    <dgm:cxn modelId="{E8F839B4-45CD-460A-A893-E1FE8577798D}" type="presParOf" srcId="{001CD37E-FF79-4E9D-B864-94F76D1768E5}" destId="{9A30B46C-648D-45A2-82B5-1B7433ED9A6E}" srcOrd="3" destOrd="0" presId="urn:microsoft.com/office/officeart/2005/8/layout/lProcess2"/>
    <dgm:cxn modelId="{CCB41DCE-5C50-4274-8447-08823E033856}" type="presParOf" srcId="{001CD37E-FF79-4E9D-B864-94F76D1768E5}" destId="{7FBF366E-77A8-4A15-BEC2-7ED705CF968B}" srcOrd="4" destOrd="0" presId="urn:microsoft.com/office/officeart/2005/8/layout/lProcess2"/>
    <dgm:cxn modelId="{908DAC13-41CF-42DD-AD02-88784AEC0D5C}" type="presParOf" srcId="{FE5BC406-D63C-4C21-8167-13E3BE29CB76}" destId="{77A1C468-E8CC-441E-8ABD-8EDB504C47C8}" srcOrd="1" destOrd="0" presId="urn:microsoft.com/office/officeart/2005/8/layout/lProcess2"/>
    <dgm:cxn modelId="{85A0E4E4-C9A4-433C-A8E6-9A9CCB0E11FC}" type="presParOf" srcId="{FE5BC406-D63C-4C21-8167-13E3BE29CB76}" destId="{7B0AB32F-6D8B-41C7-8EDE-4990BD908780}" srcOrd="2" destOrd="0" presId="urn:microsoft.com/office/officeart/2005/8/layout/lProcess2"/>
    <dgm:cxn modelId="{7E7CB391-A51F-4DA7-B984-C568E833DA91}" type="presParOf" srcId="{7B0AB32F-6D8B-41C7-8EDE-4990BD908780}" destId="{A163CDB8-7980-4BE6-8DFA-DB0CA2A62839}" srcOrd="0" destOrd="0" presId="urn:microsoft.com/office/officeart/2005/8/layout/lProcess2"/>
    <dgm:cxn modelId="{B82C1849-A3CD-47DB-8E48-21E25529ACD6}" type="presParOf" srcId="{7B0AB32F-6D8B-41C7-8EDE-4990BD908780}" destId="{9A712052-2DE4-40F7-A03D-AEC73FD18E37}" srcOrd="1" destOrd="0" presId="urn:microsoft.com/office/officeart/2005/8/layout/lProcess2"/>
    <dgm:cxn modelId="{95893D3E-D5BD-4067-B681-A67FBC532211}" type="presParOf" srcId="{7B0AB32F-6D8B-41C7-8EDE-4990BD908780}" destId="{69343777-5EB4-4235-846B-DC57AE18EC94}" srcOrd="2" destOrd="0" presId="urn:microsoft.com/office/officeart/2005/8/layout/lProcess2"/>
    <dgm:cxn modelId="{8AEFC89F-FE92-41C0-9985-5EEB0BAB29EA}" type="presParOf" srcId="{69343777-5EB4-4235-846B-DC57AE18EC94}" destId="{1D60DAE5-384D-4D80-89BA-F8A9B0112BA5}" srcOrd="0" destOrd="0" presId="urn:microsoft.com/office/officeart/2005/8/layout/lProcess2"/>
    <dgm:cxn modelId="{CA3182DD-FF4E-45B2-9E7B-8CF6CBF5EF85}" type="presParOf" srcId="{1D60DAE5-384D-4D80-89BA-F8A9B0112BA5}" destId="{0347BAB5-C7E9-4916-B2B9-30EB2E0F3BC7}" srcOrd="0" destOrd="0" presId="urn:microsoft.com/office/officeart/2005/8/layout/lProcess2"/>
    <dgm:cxn modelId="{43A775E4-749A-462A-88A8-3661D91B9E27}" type="presParOf" srcId="{FE5BC406-D63C-4C21-8167-13E3BE29CB76}" destId="{89FCE743-B679-419A-A8E0-D164869337BF}" srcOrd="3" destOrd="0" presId="urn:microsoft.com/office/officeart/2005/8/layout/lProcess2"/>
    <dgm:cxn modelId="{ECCB9C2F-0BEC-4916-9EDC-B93BE2938A99}" type="presParOf" srcId="{FE5BC406-D63C-4C21-8167-13E3BE29CB76}" destId="{0FEC09D7-4BF4-4156-8549-8BAB63D68C76}" srcOrd="4" destOrd="0" presId="urn:microsoft.com/office/officeart/2005/8/layout/lProcess2"/>
    <dgm:cxn modelId="{F7203566-DAA0-4A84-AD47-439894677A79}" type="presParOf" srcId="{0FEC09D7-4BF4-4156-8549-8BAB63D68C76}" destId="{36C2ABBA-942A-468A-B0D0-97F7D3BC4ACF}" srcOrd="0" destOrd="0" presId="urn:microsoft.com/office/officeart/2005/8/layout/lProcess2"/>
    <dgm:cxn modelId="{BBDF6C01-63BD-4F0B-889B-BE56D8E0161E}" type="presParOf" srcId="{0FEC09D7-4BF4-4156-8549-8BAB63D68C76}" destId="{C83322FE-3B55-42A5-84EB-44FD90800E20}" srcOrd="1" destOrd="0" presId="urn:microsoft.com/office/officeart/2005/8/layout/lProcess2"/>
    <dgm:cxn modelId="{59643B62-19BE-41AE-8298-F0693EF2B058}" type="presParOf" srcId="{0FEC09D7-4BF4-4156-8549-8BAB63D68C76}" destId="{41B90885-DF1E-4519-A4AE-B856FB1BA507}" srcOrd="2" destOrd="0" presId="urn:microsoft.com/office/officeart/2005/8/layout/lProcess2"/>
    <dgm:cxn modelId="{E30E92A5-733D-43A1-AF57-BFC66D775505}" type="presParOf" srcId="{41B90885-DF1E-4519-A4AE-B856FB1BA507}" destId="{81B4FA50-5397-47DE-8570-50FC571EF5F3}" srcOrd="0" destOrd="0" presId="urn:microsoft.com/office/officeart/2005/8/layout/lProcess2"/>
    <dgm:cxn modelId="{4071E009-720A-403D-93A4-60D918D52136}" type="presParOf" srcId="{81B4FA50-5397-47DE-8570-50FC571EF5F3}" destId="{3EED0D55-3D13-4A10-B02E-AF78713FA3FA}" srcOrd="0" destOrd="0" presId="urn:microsoft.com/office/officeart/2005/8/layout/lProcess2"/>
    <dgm:cxn modelId="{CD6F9721-8A8E-4416-BA0D-0FD59D84C9B4}" type="presParOf" srcId="{81B4FA50-5397-47DE-8570-50FC571EF5F3}" destId="{A928D9D7-0197-4309-8156-98C235007299}" srcOrd="1" destOrd="0" presId="urn:microsoft.com/office/officeart/2005/8/layout/lProcess2"/>
    <dgm:cxn modelId="{9BBBD32F-9AA8-4BB8-81CC-92898F9F9497}" type="presParOf" srcId="{81B4FA50-5397-47DE-8570-50FC571EF5F3}" destId="{CE3DA62F-AB16-4A74-996D-D8BB1A813636}" srcOrd="2" destOrd="0" presId="urn:microsoft.com/office/officeart/2005/8/layout/lProcess2"/>
    <dgm:cxn modelId="{91BC8958-74C7-4013-B25B-A5BBEA762C11}" type="presParOf" srcId="{81B4FA50-5397-47DE-8570-50FC571EF5F3}" destId="{A56EE530-2C53-4132-A603-846EC20409A2}" srcOrd="3" destOrd="0" presId="urn:microsoft.com/office/officeart/2005/8/layout/lProcess2"/>
    <dgm:cxn modelId="{C9855EAA-978E-41B6-B5D7-D55CF5AB40C3}" type="presParOf" srcId="{81B4FA50-5397-47DE-8570-50FC571EF5F3}" destId="{3B7B1620-C3C7-4D4D-B222-7E7181AE6EAD}" srcOrd="4" destOrd="0" presId="urn:microsoft.com/office/officeart/2005/8/layout/lProcess2"/>
    <dgm:cxn modelId="{9DA89903-00F7-4B46-90A1-17210C0AF88A}" type="presParOf" srcId="{FE5BC406-D63C-4C21-8167-13E3BE29CB76}" destId="{92CD895C-6A1A-4DAF-8AAE-ED39B780E99C}" srcOrd="5" destOrd="0" presId="urn:microsoft.com/office/officeart/2005/8/layout/lProcess2"/>
    <dgm:cxn modelId="{03DECCA5-3B5E-4AC6-A186-BBDDCC200243}" type="presParOf" srcId="{FE5BC406-D63C-4C21-8167-13E3BE29CB76}" destId="{66193557-8DFF-4337-84A4-D891D04FD33D}" srcOrd="6" destOrd="0" presId="urn:microsoft.com/office/officeart/2005/8/layout/lProcess2"/>
    <dgm:cxn modelId="{495182DC-4EA4-4920-A75E-1C8D92DD090A}" type="presParOf" srcId="{66193557-8DFF-4337-84A4-D891D04FD33D}" destId="{23477C32-C927-4A82-A7CC-0F1A2647FA0E}" srcOrd="0" destOrd="0" presId="urn:microsoft.com/office/officeart/2005/8/layout/lProcess2"/>
    <dgm:cxn modelId="{0B98663F-B8EA-42E4-AAB1-5569D43D7ADF}" type="presParOf" srcId="{66193557-8DFF-4337-84A4-D891D04FD33D}" destId="{BA6C0033-CA5D-4CCA-9355-3187E9632FED}" srcOrd="1" destOrd="0" presId="urn:microsoft.com/office/officeart/2005/8/layout/lProcess2"/>
    <dgm:cxn modelId="{382D8D9B-9D4C-444A-81F0-081A823AF087}" type="presParOf" srcId="{66193557-8DFF-4337-84A4-D891D04FD33D}" destId="{DB8C53C6-FAE4-45B4-A299-523F75C90E1E}" srcOrd="2" destOrd="0" presId="urn:microsoft.com/office/officeart/2005/8/layout/lProcess2"/>
    <dgm:cxn modelId="{C20E97E8-16F8-4E45-AA7F-7E175201FE47}" type="presParOf" srcId="{DB8C53C6-FAE4-45B4-A299-523F75C90E1E}" destId="{BE71D0C4-A0B4-42FC-8E00-891DD1A8EB01}" srcOrd="0" destOrd="0" presId="urn:microsoft.com/office/officeart/2005/8/layout/lProcess2"/>
    <dgm:cxn modelId="{54230DA6-CE7F-425A-82FA-E230C12B0443}" type="presParOf" srcId="{BE71D0C4-A0B4-42FC-8E00-891DD1A8EB01}" destId="{6C669510-0A65-4AE2-8FE8-EE0A938145EB}" srcOrd="0" destOrd="0" presId="urn:microsoft.com/office/officeart/2005/8/layout/lProcess2"/>
    <dgm:cxn modelId="{064D5092-FEEA-4119-9C84-5E9C7D31C5B7}" type="presParOf" srcId="{BE71D0C4-A0B4-42FC-8E00-891DD1A8EB01}" destId="{547F269D-16BB-4762-886C-5918DE155975}" srcOrd="1" destOrd="0" presId="urn:microsoft.com/office/officeart/2005/8/layout/lProcess2"/>
    <dgm:cxn modelId="{C5DDC8EF-CA22-4D25-BE54-B4AB584796BB}" type="presParOf" srcId="{BE71D0C4-A0B4-42FC-8E00-891DD1A8EB01}" destId="{8C2EC5B2-71B7-4B9B-BC06-3ADB33213C0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BA6F0-FB9E-4132-81C3-F671F66FD562}">
      <dsp:nvSpPr>
        <dsp:cNvPr id="0" name=""/>
        <dsp:cNvSpPr/>
      </dsp:nvSpPr>
      <dsp:spPr>
        <a:xfrm>
          <a:off x="0" y="7350"/>
          <a:ext cx="8712968" cy="566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ko-KR" altLang="en-US" sz="2800" b="0" kern="1200" spc="-300" dirty="0" smtClean="0">
              <a:solidFill>
                <a:srgbClr val="008000"/>
              </a:solidFill>
              <a:effectLst/>
              <a:latin typeface="휴먼매직체" panose="02030504000101010101" pitchFamily="18" charset="-127"/>
              <a:ea typeface="휴먼매직체" panose="02030504000101010101" pitchFamily="18" charset="-127"/>
            </a:rPr>
            <a:t>참여 인력</a:t>
          </a:r>
          <a:endParaRPr kumimoji="1" lang="en-US" sz="2800" b="0" kern="1200" spc="-300" dirty="0">
            <a:solidFill>
              <a:srgbClr val="008000"/>
            </a:solidFill>
            <a:effectLst/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7673" y="35023"/>
        <a:ext cx="8657622" cy="511543"/>
      </dsp:txXfrm>
    </dsp:sp>
    <dsp:sp modelId="{BF36911A-7BD5-4939-AEFA-24F07E005738}">
      <dsp:nvSpPr>
        <dsp:cNvPr id="0" name=""/>
        <dsp:cNvSpPr/>
      </dsp:nvSpPr>
      <dsp:spPr>
        <a:xfrm>
          <a:off x="0" y="574240"/>
          <a:ext cx="8712968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5400" rIns="142240" bIns="25400" numCol="1" spcCol="1270" anchor="t" anchorCtr="0">
          <a:noAutofit/>
        </a:bodyPr>
        <a:lstStyle/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사범대학 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4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개 학과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(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전공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) : </a:t>
          </a:r>
          <a:r>
            <a:rPr kumimoji="1" lang="ko-KR" altLang="en-US" sz="2400" b="1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특수교육</a:t>
          </a:r>
          <a:r>
            <a:rPr kumimoji="1" lang="en-US" altLang="ko-KR" sz="2400" b="1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, </a:t>
          </a:r>
          <a:r>
            <a:rPr kumimoji="1" lang="ko-KR" altLang="en-US" sz="2400" b="1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물리교육</a:t>
          </a:r>
          <a:r>
            <a:rPr kumimoji="1" lang="en-US" altLang="ko-KR" sz="2400" b="1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, </a:t>
          </a:r>
          <a:r>
            <a:rPr kumimoji="1" lang="ko-KR" altLang="en-US" sz="2400" b="1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화학교육</a:t>
          </a:r>
          <a:r>
            <a:rPr kumimoji="1" lang="en-US" altLang="ko-KR" sz="2400" b="1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, </a:t>
          </a:r>
          <a:r>
            <a:rPr kumimoji="1" lang="ko-KR" altLang="en-US" sz="2400" b="1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생물교육</a:t>
          </a:r>
          <a:endParaRPr kumimoji="1" lang="en-US" sz="2400" b="1" kern="1200" spc="-150" dirty="0">
            <a:solidFill>
              <a:srgbClr val="0070C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교수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19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명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,  </a:t>
          </a:r>
          <a:r>
            <a:rPr kumimoji="1" lang="ko-KR" altLang="en-US" sz="2000" b="0" kern="1200" spc="-150" dirty="0" err="1" smtClean="0">
              <a:latin typeface="휴먼매직체" panose="02030504000101010101" pitchFamily="18" charset="-127"/>
              <a:ea typeface="휴먼매직체" panose="02030504000101010101" pitchFamily="18" charset="-127"/>
            </a:rPr>
            <a:t>학부생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en-US" altLang="ko-KR" sz="2000" b="0" kern="1200" spc="-150" dirty="0" smtClean="0">
              <a:solidFill>
                <a:srgbClr val="C000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520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명 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(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입학정원 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130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명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)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endParaRPr kumimoji="1" lang="en-US" sz="2000" b="0" kern="1200" spc="-150" dirty="0"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0" y="574240"/>
        <a:ext cx="8712968" cy="927360"/>
      </dsp:txXfrm>
    </dsp:sp>
    <dsp:sp modelId="{210C8710-BC89-D249-9263-1BF4BC340CB3}">
      <dsp:nvSpPr>
        <dsp:cNvPr id="0" name=""/>
        <dsp:cNvSpPr/>
      </dsp:nvSpPr>
      <dsp:spPr>
        <a:xfrm>
          <a:off x="0" y="1415942"/>
          <a:ext cx="8712968" cy="74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ko-KR" altLang="en-US" sz="2800" b="0" kern="1200" spc="-300" dirty="0" smtClean="0">
              <a:solidFill>
                <a:srgbClr val="008000"/>
              </a:solidFill>
              <a:effectLst/>
              <a:latin typeface="휴먼매직체" panose="02030504000101010101" pitchFamily="18" charset="-127"/>
              <a:ea typeface="휴먼매직체" panose="02030504000101010101" pitchFamily="18" charset="-127"/>
            </a:rPr>
            <a:t>지원 개요 </a:t>
          </a:r>
          <a:endParaRPr kumimoji="1" lang="en-US" sz="2800" b="0" kern="1200" spc="-300" dirty="0">
            <a:solidFill>
              <a:srgbClr val="008000"/>
            </a:solidFill>
            <a:effectLst/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36179" y="1452121"/>
        <a:ext cx="8640610" cy="668772"/>
      </dsp:txXfrm>
    </dsp:sp>
    <dsp:sp modelId="{4F445480-D942-004C-9FA7-95EF23959DA9}">
      <dsp:nvSpPr>
        <dsp:cNvPr id="0" name=""/>
        <dsp:cNvSpPr/>
      </dsp:nvSpPr>
      <dsp:spPr>
        <a:xfrm>
          <a:off x="0" y="2242731"/>
          <a:ext cx="8712968" cy="125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5400" rIns="142240" bIns="25400" numCol="1" spcCol="1270" anchor="t" anchorCtr="0">
          <a:noAutofit/>
        </a:bodyPr>
        <a:lstStyle/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권역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/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유형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: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대경강원권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/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국가지원 </a:t>
          </a:r>
          <a:endParaRPr kumimoji="1" lang="en-US" sz="2000" b="0" kern="1200" spc="-150" dirty="0"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사업 기간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: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en-US" altLang="ko-KR" sz="2400" b="0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2014.7~</a:t>
          </a:r>
          <a:r>
            <a:rPr kumimoji="1" lang="en-US" altLang="ko-KR" sz="2400" b="1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2019.2</a:t>
          </a:r>
          <a:r>
            <a:rPr kumimoji="1" lang="ko-KR" altLang="en-US" sz="2400" b="0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en-US" altLang="ko-KR" sz="2400" b="0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(</a:t>
          </a:r>
          <a:r>
            <a:rPr kumimoji="1" lang="ko-KR" altLang="en-US" sz="2400" b="0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총 </a:t>
          </a:r>
          <a:r>
            <a:rPr kumimoji="1" lang="en-US" altLang="ko-KR" sz="2400" b="0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5</a:t>
          </a:r>
          <a:r>
            <a:rPr kumimoji="1" lang="ko-KR" altLang="en-US" sz="2400" b="0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년</a:t>
          </a:r>
          <a:r>
            <a:rPr kumimoji="1" lang="en-US" altLang="ko-KR" sz="2400" b="0" kern="1200" spc="-150" dirty="0" smtClean="0">
              <a:solidFill>
                <a:srgbClr val="0070C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)</a:t>
          </a:r>
          <a:endParaRPr kumimoji="1" lang="en-US" sz="2400" b="0" kern="1200" spc="-150" dirty="0">
            <a:solidFill>
              <a:srgbClr val="0070C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예산 규모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: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ko-KR" altLang="en-US" sz="2000" b="1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연간 </a:t>
          </a:r>
          <a:r>
            <a:rPr kumimoji="1" lang="en-US" altLang="ko-KR" sz="2000" b="1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3</a:t>
          </a:r>
          <a:r>
            <a:rPr kumimoji="1" lang="ko-KR" altLang="en-US" sz="2000" b="1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억원  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(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총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15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억원</a:t>
          </a:r>
          <a:r>
            <a:rPr kumimoji="1" lang="en-US" altLang="ko-KR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)</a:t>
          </a:r>
          <a:r>
            <a:rPr kumimoji="1" lang="ko-KR" altLang="en-US" sz="2000" b="0" kern="1200" spc="-15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endParaRPr kumimoji="1" lang="en-US" sz="2000" b="0" kern="1200" spc="-150" dirty="0"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0" y="2242731"/>
        <a:ext cx="8712968" cy="1256575"/>
      </dsp:txXfrm>
    </dsp:sp>
    <dsp:sp modelId="{74D296CC-7199-4629-A1EC-93EA53316A52}">
      <dsp:nvSpPr>
        <dsp:cNvPr id="0" name=""/>
        <dsp:cNvSpPr/>
      </dsp:nvSpPr>
      <dsp:spPr>
        <a:xfrm>
          <a:off x="0" y="3386554"/>
          <a:ext cx="8712968" cy="649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ko-KR" altLang="en-US" sz="2800" b="0" kern="1200" spc="-300" dirty="0" smtClean="0">
              <a:solidFill>
                <a:srgbClr val="0080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기초 여건</a:t>
          </a:r>
          <a:endParaRPr kumimoji="1" lang="en-US" sz="2800" b="0" kern="1200" spc="-300" dirty="0">
            <a:solidFill>
              <a:srgbClr val="0080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31709" y="3418263"/>
        <a:ext cx="8649550" cy="586152"/>
      </dsp:txXfrm>
    </dsp:sp>
    <dsp:sp modelId="{DE9653A5-F661-47BA-B5AC-8DBFBCC81225}">
      <dsp:nvSpPr>
        <dsp:cNvPr id="0" name=""/>
        <dsp:cNvSpPr/>
      </dsp:nvSpPr>
      <dsp:spPr>
        <a:xfrm>
          <a:off x="0" y="4156227"/>
          <a:ext cx="8712968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5400" rIns="142240" bIns="25400" numCol="1" spcCol="1270" anchor="t" anchorCtr="0">
          <a:noAutofit/>
        </a:bodyPr>
        <a:lstStyle/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ko-KR" altLang="en-US" sz="2000" b="0" kern="120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대학의 </a:t>
          </a:r>
          <a:r>
            <a:rPr kumimoji="1" lang="ko-KR" altLang="en-US" sz="2000" b="0" kern="1200" spc="-300" dirty="0" err="1" smtClean="0">
              <a:latin typeface="휴먼매직체" panose="02030504000101010101" pitchFamily="18" charset="-127"/>
              <a:ea typeface="휴먼매직체" panose="02030504000101010101" pitchFamily="18" charset="-127"/>
            </a:rPr>
            <a:t>건학이념</a:t>
          </a:r>
          <a:r>
            <a:rPr kumimoji="1" lang="ko-KR" altLang="en-US" sz="2000" b="0" kern="120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en-US" altLang="ko-KR" sz="2000" b="0" kern="120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“</a:t>
          </a:r>
          <a:r>
            <a:rPr kumimoji="1" lang="ko-KR" altLang="en-US" sz="2000" b="0" kern="120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만인복지</a:t>
          </a:r>
          <a:r>
            <a:rPr kumimoji="1" lang="en-US" altLang="ko-KR" sz="2000" b="0" kern="120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” + </a:t>
          </a:r>
          <a:r>
            <a:rPr kumimoji="1" lang="ko-KR" altLang="en-US" sz="2000" b="0" kern="120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전국최고수준 사범대학 </a:t>
          </a:r>
          <a:r>
            <a:rPr kumimoji="1" lang="en-US" altLang="ko-KR" sz="2000" b="0" kern="120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+ </a:t>
          </a:r>
          <a:r>
            <a:rPr kumimoji="1" lang="ko-KR" altLang="en-US" sz="2000" b="0" kern="1200" spc="-300" dirty="0" smtClean="0">
              <a:latin typeface="휴먼매직체" panose="02030504000101010101" pitchFamily="18" charset="-127"/>
              <a:ea typeface="휴먼매직체" panose="02030504000101010101" pitchFamily="18" charset="-127"/>
            </a:rPr>
            <a:t>우수한 학과평가 지표  </a:t>
          </a:r>
          <a:endParaRPr kumimoji="1" lang="ko-KR" sz="2000" b="0" kern="1200" spc="-300" dirty="0"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ko-KR" altLang="en-US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 관련</a:t>
          </a:r>
          <a:r>
            <a:rPr kumimoji="1" lang="ko-KR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교</a:t>
          </a:r>
          <a:r>
            <a:rPr kumimoji="1" lang="ko-KR" altLang="en-US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육과정</a:t>
          </a:r>
          <a:r>
            <a:rPr kumimoji="1" lang="en-US" altLang="ko-KR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/</a:t>
          </a:r>
          <a:r>
            <a:rPr kumimoji="1" lang="ko-KR" altLang="en-US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비교과활동 실적 확보 </a:t>
          </a:r>
          <a:r>
            <a:rPr kumimoji="1" lang="en-US" altLang="ko-KR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:</a:t>
          </a:r>
          <a:r>
            <a:rPr kumimoji="1" lang="ko-KR" altLang="en-US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ko-KR" altLang="en-US" sz="2000" b="0" kern="1200" spc="-150" dirty="0" smtClean="0">
              <a:solidFill>
                <a:srgbClr val="3366FF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희망의 과학싹잔치 등 </a:t>
          </a:r>
          <a:endParaRPr kumimoji="1" lang="ko-KR" sz="2000" b="0" kern="1200" spc="-150" dirty="0">
            <a:solidFill>
              <a:srgbClr val="3366FF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1" lang="ko-KR" altLang="en-US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 관련</a:t>
          </a:r>
          <a:r>
            <a:rPr kumimoji="1" lang="ko-KR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ko-KR" altLang="en-US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사업</a:t>
          </a:r>
          <a:r>
            <a:rPr kumimoji="1" lang="en-US" altLang="ko-KR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/</a:t>
          </a:r>
          <a:r>
            <a:rPr kumimoji="1" lang="ko-KR" altLang="en-US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연구 실적 확보 </a:t>
          </a:r>
          <a:r>
            <a:rPr kumimoji="1" lang="en-US" altLang="ko-KR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:</a:t>
          </a:r>
          <a:r>
            <a:rPr kumimoji="1" lang="ko-KR" altLang="en-US" sz="2000" b="0" kern="1200" spc="-150" dirty="0" smtClean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kumimoji="1" lang="ko-KR" altLang="en-US" sz="2000" b="0" kern="1200" spc="-150" dirty="0" smtClean="0">
              <a:solidFill>
                <a:srgbClr val="3366FF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특수아과학교육관련 연구 및 사업 </a:t>
          </a:r>
          <a:endParaRPr kumimoji="1" lang="ko-KR" sz="2000" b="0" kern="1200" spc="-150" dirty="0">
            <a:solidFill>
              <a:srgbClr val="3366FF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0" y="4156227"/>
        <a:ext cx="8712968" cy="956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3CDB8-7980-4BE6-8DFA-DB0CA2A62839}">
      <dsp:nvSpPr>
        <dsp:cNvPr id="0" name=""/>
        <dsp:cNvSpPr/>
      </dsp:nvSpPr>
      <dsp:spPr>
        <a:xfrm>
          <a:off x="4252" y="0"/>
          <a:ext cx="4090813" cy="4752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A1. </a:t>
          </a:r>
          <a:r>
            <a:rPr lang="ko-KR" altLang="en-US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 교육과정 개발</a:t>
          </a:r>
          <a:endParaRPr lang="en-US" altLang="ko-KR" sz="2500" b="1" kern="1200" spc="-300" dirty="0" smtClean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252" y="0"/>
        <a:ext cx="4090813" cy="1425758"/>
      </dsp:txXfrm>
    </dsp:sp>
    <dsp:sp modelId="{0347BAB5-C7E9-4916-B2B9-30EB2E0F3BC7}">
      <dsp:nvSpPr>
        <dsp:cNvPr id="0" name=""/>
        <dsp:cNvSpPr/>
      </dsp:nvSpPr>
      <dsp:spPr>
        <a:xfrm>
          <a:off x="413334" y="1426164"/>
          <a:ext cx="3272651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5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A11.  SSCE </a:t>
          </a:r>
          <a:r>
            <a:rPr lang="ko-KR" altLang="en-US" sz="25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교육과정 컨설팅</a:t>
          </a:r>
          <a:endParaRPr lang="en-US" altLang="ko-KR" sz="250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40681" y="1453511"/>
        <a:ext cx="3217957" cy="878987"/>
      </dsp:txXfrm>
    </dsp:sp>
    <dsp:sp modelId="{A1C4CF40-AEAD-47C8-8A74-70A47A4832DB}">
      <dsp:nvSpPr>
        <dsp:cNvPr id="0" name=""/>
        <dsp:cNvSpPr/>
      </dsp:nvSpPr>
      <dsp:spPr>
        <a:xfrm>
          <a:off x="413334" y="2503489"/>
          <a:ext cx="3272651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4670"/>
            <a:lumOff val="5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5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A12.  SSCE </a:t>
          </a:r>
          <a:r>
            <a:rPr lang="ko-KR" altLang="en-US" sz="25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교과목 개선</a:t>
          </a:r>
          <a:endParaRPr lang="en-US" altLang="ko-KR" sz="2500" kern="12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40681" y="2530836"/>
        <a:ext cx="3217957" cy="878987"/>
      </dsp:txXfrm>
    </dsp:sp>
    <dsp:sp modelId="{AB3CB501-4CAA-44EA-9944-7F28C7F9B1E0}">
      <dsp:nvSpPr>
        <dsp:cNvPr id="0" name=""/>
        <dsp:cNvSpPr/>
      </dsp:nvSpPr>
      <dsp:spPr>
        <a:xfrm>
          <a:off x="413334" y="3580814"/>
          <a:ext cx="3272651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5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A13.  </a:t>
          </a:r>
          <a:r>
            <a:rPr lang="ko-KR" altLang="en-US" sz="25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자기설계플랫폼 운영</a:t>
          </a:r>
          <a:endParaRPr lang="en-US" altLang="ko-KR" sz="2500" kern="12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40681" y="3608161"/>
        <a:ext cx="3217957" cy="878987"/>
      </dsp:txXfrm>
    </dsp:sp>
    <dsp:sp modelId="{36C2ABBA-942A-468A-B0D0-97F7D3BC4ACF}">
      <dsp:nvSpPr>
        <dsp:cNvPr id="0" name=""/>
        <dsp:cNvSpPr/>
      </dsp:nvSpPr>
      <dsp:spPr>
        <a:xfrm>
          <a:off x="4401877" y="0"/>
          <a:ext cx="4090813" cy="4752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A2. </a:t>
          </a:r>
          <a:r>
            <a:rPr lang="ko-KR" altLang="en-US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</a:t>
          </a:r>
          <a:r>
            <a:rPr lang="en-US" altLang="ko-KR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lang="ko-KR" altLang="en-US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교육과정 운영</a:t>
          </a:r>
          <a:endParaRPr lang="ko-KR" altLang="en-US" sz="2500" b="1" kern="1200" spc="-300" dirty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401877" y="0"/>
        <a:ext cx="4090813" cy="1425758"/>
      </dsp:txXfrm>
    </dsp:sp>
    <dsp:sp modelId="{CE3DA62F-AB16-4A74-996D-D8BB1A813636}">
      <dsp:nvSpPr>
        <dsp:cNvPr id="0" name=""/>
        <dsp:cNvSpPr/>
      </dsp:nvSpPr>
      <dsp:spPr>
        <a:xfrm>
          <a:off x="4810958" y="1425874"/>
          <a:ext cx="3272651" cy="6923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A21.  [</a:t>
          </a:r>
          <a:r>
            <a:rPr lang="ko-KR" altLang="en-US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전공별</a:t>
          </a:r>
          <a:r>
            <a:rPr lang="en-US" altLang="ko-KR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] </a:t>
          </a:r>
          <a:r>
            <a:rPr lang="ko-KR" altLang="en-US" sz="2400" kern="1200" spc="-300" dirty="0" err="1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특성화사업설명회</a:t>
          </a:r>
          <a:endParaRPr lang="ko-KR" altLang="en-US" sz="2400" kern="1200" spc="-300" dirty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831236" y="1446152"/>
        <a:ext cx="3232095" cy="651786"/>
      </dsp:txXfrm>
    </dsp:sp>
    <dsp:sp modelId="{5D27AFCB-D9C9-4A64-8C4A-F05AC1490678}">
      <dsp:nvSpPr>
        <dsp:cNvPr id="0" name=""/>
        <dsp:cNvSpPr/>
      </dsp:nvSpPr>
      <dsp:spPr>
        <a:xfrm>
          <a:off x="4810958" y="2224730"/>
          <a:ext cx="3272651" cy="6923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A22.  [</a:t>
          </a:r>
          <a:r>
            <a:rPr lang="ko-KR" altLang="en-US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전공별</a:t>
          </a:r>
          <a:r>
            <a:rPr lang="en-US" altLang="ko-KR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]SSCE</a:t>
          </a:r>
          <a:r>
            <a:rPr lang="ko-KR" altLang="en-US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교육과정운영</a:t>
          </a:r>
          <a:endParaRPr lang="en-US" altLang="ko-KR" sz="2400" kern="1200" spc="-300" dirty="0" smtClean="0"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831236" y="2245008"/>
        <a:ext cx="3232095" cy="651786"/>
      </dsp:txXfrm>
    </dsp:sp>
    <dsp:sp modelId="{97102DA0-8F46-4478-85F3-34B30FD7A6DC}">
      <dsp:nvSpPr>
        <dsp:cNvPr id="0" name=""/>
        <dsp:cNvSpPr/>
      </dsp:nvSpPr>
      <dsp:spPr>
        <a:xfrm>
          <a:off x="4810958" y="3023587"/>
          <a:ext cx="3272651" cy="6923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3349"/>
            <a:lumOff val="264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A23.  [</a:t>
          </a:r>
          <a:r>
            <a:rPr lang="ko-KR" altLang="en-US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전공별</a:t>
          </a:r>
          <a:r>
            <a:rPr lang="en-US" altLang="ko-KR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] </a:t>
          </a:r>
          <a:r>
            <a:rPr lang="ko-KR" altLang="en-US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집단상담프로그램</a:t>
          </a:r>
          <a:endParaRPr lang="ko-KR" altLang="en-US" sz="2400" kern="1200" spc="-300" dirty="0" smtClean="0">
            <a:solidFill>
              <a:srgbClr val="CCFF99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831236" y="3043865"/>
        <a:ext cx="3232095" cy="651786"/>
      </dsp:txXfrm>
    </dsp:sp>
    <dsp:sp modelId="{5EECD0FA-02F7-4043-846E-374D28D21F3F}">
      <dsp:nvSpPr>
        <dsp:cNvPr id="0" name=""/>
        <dsp:cNvSpPr/>
      </dsp:nvSpPr>
      <dsp:spPr>
        <a:xfrm>
          <a:off x="4810958" y="3822443"/>
          <a:ext cx="3272651" cy="6923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A24.  </a:t>
          </a:r>
          <a:r>
            <a:rPr lang="ko-KR" altLang="en-US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사업단공통 </a:t>
          </a:r>
          <a:r>
            <a:rPr lang="en-US" altLang="ko-KR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SSCE</a:t>
          </a:r>
          <a:r>
            <a:rPr lang="ko-KR" altLang="en-US" sz="24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교육과정 운영</a:t>
          </a:r>
          <a:endParaRPr lang="ko-KR" altLang="en-US" sz="2400" kern="1200" spc="-300" dirty="0" smtClean="0">
            <a:solidFill>
              <a:srgbClr val="CCFF99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831236" y="3842721"/>
        <a:ext cx="3232095" cy="651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3CDB8-7980-4BE6-8DFA-DB0CA2A62839}">
      <dsp:nvSpPr>
        <dsp:cNvPr id="0" name=""/>
        <dsp:cNvSpPr/>
      </dsp:nvSpPr>
      <dsp:spPr>
        <a:xfrm>
          <a:off x="1037" y="0"/>
          <a:ext cx="2696783" cy="4752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B1. </a:t>
          </a:r>
          <a:r>
            <a:rPr lang="ko-KR" altLang="en-US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lang="ko-KR" altLang="en-US" sz="2500" b="1" kern="1200" spc="-300" dirty="0" err="1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비교과</a:t>
          </a:r>
          <a:r>
            <a:rPr lang="ko-KR" altLang="en-US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프로그램</a:t>
          </a:r>
          <a:endParaRPr lang="en-US" altLang="ko-KR" sz="2500" b="1" kern="1200" spc="-300" dirty="0" smtClean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1037" y="0"/>
        <a:ext cx="2696783" cy="1425758"/>
      </dsp:txXfrm>
    </dsp:sp>
    <dsp:sp modelId="{3350468B-91E5-4B7B-8481-C224600DBB2E}">
      <dsp:nvSpPr>
        <dsp:cNvPr id="0" name=""/>
        <dsp:cNvSpPr/>
      </dsp:nvSpPr>
      <dsp:spPr>
        <a:xfrm>
          <a:off x="270715" y="1427622"/>
          <a:ext cx="2157427" cy="5109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B11. </a:t>
          </a:r>
          <a:r>
            <a:rPr lang="ko-KR" altLang="en-US" sz="2000" b="0" kern="1200" spc="-300" dirty="0" err="1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희망의과학싹잔치</a:t>
          </a:r>
          <a:endParaRPr lang="en-US" altLang="ko-KR" sz="2000" b="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85681" y="1442588"/>
        <a:ext cx="2127495" cy="481028"/>
      </dsp:txXfrm>
    </dsp:sp>
    <dsp:sp modelId="{0347BAB5-C7E9-4916-B2B9-30EB2E0F3BC7}">
      <dsp:nvSpPr>
        <dsp:cNvPr id="0" name=""/>
        <dsp:cNvSpPr/>
      </dsp:nvSpPr>
      <dsp:spPr>
        <a:xfrm>
          <a:off x="270715" y="1942513"/>
          <a:ext cx="2157427" cy="5109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3113"/>
            <a:lumOff val="3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B12. </a:t>
          </a:r>
          <a:r>
            <a:rPr lang="ko-KR" altLang="en-US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통합교육시설방문</a:t>
          </a:r>
          <a:endParaRPr lang="en-US" altLang="ko-KR" sz="2000" b="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85681" y="1957479"/>
        <a:ext cx="2127495" cy="481028"/>
      </dsp:txXfrm>
    </dsp:sp>
    <dsp:sp modelId="{A1E1527D-DAC3-4800-9F19-C41D27C01873}">
      <dsp:nvSpPr>
        <dsp:cNvPr id="0" name=""/>
        <dsp:cNvSpPr/>
      </dsp:nvSpPr>
      <dsp:spPr>
        <a:xfrm>
          <a:off x="270715" y="2457404"/>
          <a:ext cx="2157427" cy="5109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6226"/>
            <a:lumOff val="7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B13. </a:t>
          </a:r>
          <a:r>
            <a:rPr lang="ko-KR" altLang="en-US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과학문화탐방</a:t>
          </a:r>
          <a:endParaRPr lang="en-US" altLang="ko-KR" sz="2000" b="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85681" y="2472370"/>
        <a:ext cx="2127495" cy="481028"/>
      </dsp:txXfrm>
    </dsp:sp>
    <dsp:sp modelId="{6C931176-44AB-4FE6-BB9D-6E217E637886}">
      <dsp:nvSpPr>
        <dsp:cNvPr id="0" name=""/>
        <dsp:cNvSpPr/>
      </dsp:nvSpPr>
      <dsp:spPr>
        <a:xfrm>
          <a:off x="270715" y="2972295"/>
          <a:ext cx="2157427" cy="5109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B14. </a:t>
          </a:r>
          <a:r>
            <a:rPr lang="ko-KR" altLang="en-US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수업경연대회</a:t>
          </a:r>
          <a:endParaRPr lang="en-US" altLang="ko-KR" sz="2000" b="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85681" y="2987261"/>
        <a:ext cx="2127495" cy="481028"/>
      </dsp:txXfrm>
    </dsp:sp>
    <dsp:sp modelId="{63AE5B76-5B12-471A-953C-0C4F2C706230}">
      <dsp:nvSpPr>
        <dsp:cNvPr id="0" name=""/>
        <dsp:cNvSpPr/>
      </dsp:nvSpPr>
      <dsp:spPr>
        <a:xfrm>
          <a:off x="270715" y="3487186"/>
          <a:ext cx="2157427" cy="5109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2453"/>
            <a:lumOff val="14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B15. </a:t>
          </a:r>
          <a:r>
            <a:rPr lang="ko-KR" altLang="en-US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통합교육</a:t>
          </a:r>
          <a:r>
            <a:rPr lang="en-US" altLang="ko-KR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UCC</a:t>
          </a:r>
          <a:r>
            <a:rPr lang="ko-KR" altLang="en-US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공모전</a:t>
          </a:r>
          <a:endParaRPr lang="en-US" altLang="ko-KR" sz="2000" b="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85681" y="3502152"/>
        <a:ext cx="2127495" cy="481028"/>
      </dsp:txXfrm>
    </dsp:sp>
    <dsp:sp modelId="{64F4D504-45AA-440B-B942-95BD4EB43198}">
      <dsp:nvSpPr>
        <dsp:cNvPr id="0" name=""/>
        <dsp:cNvSpPr/>
      </dsp:nvSpPr>
      <dsp:spPr>
        <a:xfrm>
          <a:off x="270715" y="4002077"/>
          <a:ext cx="2157427" cy="5109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5566"/>
            <a:lumOff val="176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B16. </a:t>
          </a:r>
          <a:r>
            <a:rPr lang="ko-KR" altLang="en-US" sz="2000" b="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희망의 </a:t>
          </a:r>
          <a:r>
            <a:rPr lang="ko-KR" altLang="en-US" sz="2000" b="0" kern="1200" spc="-300" dirty="0" err="1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과학차</a:t>
          </a:r>
          <a:endParaRPr lang="en-US" altLang="ko-KR" sz="2000" b="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85681" y="4017043"/>
        <a:ext cx="2127495" cy="481028"/>
      </dsp:txXfrm>
    </dsp:sp>
    <dsp:sp modelId="{36C2ABBA-942A-468A-B0D0-97F7D3BC4ACF}">
      <dsp:nvSpPr>
        <dsp:cNvPr id="0" name=""/>
        <dsp:cNvSpPr/>
      </dsp:nvSpPr>
      <dsp:spPr>
        <a:xfrm>
          <a:off x="2900080" y="0"/>
          <a:ext cx="2696783" cy="4752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B2. </a:t>
          </a:r>
          <a:r>
            <a:rPr lang="ko-KR" altLang="en-US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국제화 지원</a:t>
          </a:r>
          <a:endParaRPr lang="ko-KR" altLang="en-US" sz="2500" b="1" kern="1200" spc="-300" dirty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900080" y="0"/>
        <a:ext cx="2696783" cy="1425758"/>
      </dsp:txXfrm>
    </dsp:sp>
    <dsp:sp modelId="{97102DA0-8F46-4478-85F3-34B30FD7A6DC}">
      <dsp:nvSpPr>
        <dsp:cNvPr id="0" name=""/>
        <dsp:cNvSpPr/>
      </dsp:nvSpPr>
      <dsp:spPr>
        <a:xfrm>
          <a:off x="3169758" y="1425758"/>
          <a:ext cx="2157427" cy="308914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5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B21. </a:t>
          </a:r>
          <a:r>
            <a:rPr lang="ko-KR" altLang="en-US" sz="25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해외교육봉사</a:t>
          </a:r>
        </a:p>
        <a:p>
          <a:pPr lvl="0" algn="ctr" defTabSz="11112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25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및 실습</a:t>
          </a:r>
        </a:p>
      </dsp:txBody>
      <dsp:txXfrm>
        <a:off x="3232947" y="1488947"/>
        <a:ext cx="2031049" cy="2962765"/>
      </dsp:txXfrm>
    </dsp:sp>
    <dsp:sp modelId="{1E6641E4-039E-439B-A9DA-BBBE68CBFAE2}">
      <dsp:nvSpPr>
        <dsp:cNvPr id="0" name=""/>
        <dsp:cNvSpPr/>
      </dsp:nvSpPr>
      <dsp:spPr>
        <a:xfrm>
          <a:off x="5799122" y="0"/>
          <a:ext cx="2696783" cy="4752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B3. </a:t>
          </a:r>
          <a:r>
            <a:rPr lang="ko-KR" altLang="en-US" sz="25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우수인재유치</a:t>
          </a:r>
          <a:endParaRPr lang="en-US" altLang="ko-KR" sz="2500" kern="1200" spc="-300" dirty="0" smtClean="0"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5799122" y="0"/>
        <a:ext cx="2696783" cy="1425758"/>
      </dsp:txXfrm>
    </dsp:sp>
    <dsp:sp modelId="{610E6193-F651-4CB9-8CB9-FA8AEE8DF8F8}">
      <dsp:nvSpPr>
        <dsp:cNvPr id="0" name=""/>
        <dsp:cNvSpPr/>
      </dsp:nvSpPr>
      <dsp:spPr>
        <a:xfrm>
          <a:off x="6068801" y="1426164"/>
          <a:ext cx="2157427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1793"/>
            <a:lumOff val="246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latinLnBrk="1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B31. </a:t>
          </a:r>
          <a:r>
            <a:rPr lang="ko-KR" altLang="en-US" sz="2000" kern="1200" spc="-300" dirty="0" err="1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특성화우수학생</a:t>
          </a:r>
          <a:endParaRPr lang="ko-KR" altLang="en-US" sz="2000" kern="12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lvl="0" algn="ctr" defTabSz="889000" latinLnBrk="1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장학금</a:t>
          </a:r>
          <a:endParaRPr lang="ko-KR" altLang="en-US" sz="2000" kern="1200" spc="-300" dirty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6096148" y="1453511"/>
        <a:ext cx="2102733" cy="878987"/>
      </dsp:txXfrm>
    </dsp:sp>
    <dsp:sp modelId="{4BA73A7E-68CC-4B41-8562-FF6A56FF2660}">
      <dsp:nvSpPr>
        <dsp:cNvPr id="0" name=""/>
        <dsp:cNvSpPr/>
      </dsp:nvSpPr>
      <dsp:spPr>
        <a:xfrm>
          <a:off x="6068801" y="2503489"/>
          <a:ext cx="2157427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4906"/>
            <a:lumOff val="28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0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B32. </a:t>
          </a:r>
          <a:r>
            <a:rPr lang="ko-KR" altLang="en-US" sz="20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우수인재유치 특수</a:t>
          </a:r>
          <a:r>
            <a:rPr lang="en-US" altLang="ko-KR" sz="20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-</a:t>
          </a:r>
          <a:r>
            <a:rPr lang="ko-KR" altLang="en-US" sz="20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과학캠프</a:t>
          </a:r>
          <a:endParaRPr lang="en-US" altLang="ko-KR" sz="200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6096148" y="2530836"/>
        <a:ext cx="2102733" cy="878987"/>
      </dsp:txXfrm>
    </dsp:sp>
    <dsp:sp modelId="{1F8DC43C-335F-43F5-B4C5-B3A88010E601}">
      <dsp:nvSpPr>
        <dsp:cNvPr id="0" name=""/>
        <dsp:cNvSpPr/>
      </dsp:nvSpPr>
      <dsp:spPr>
        <a:xfrm>
          <a:off x="6068801" y="3580814"/>
          <a:ext cx="2157427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0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B33. </a:t>
          </a:r>
          <a:r>
            <a:rPr lang="ko-KR" altLang="en-US" sz="20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재학생 안내 및 홍보</a:t>
          </a:r>
          <a:endParaRPr lang="en-US" altLang="ko-KR" sz="200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6096148" y="3608161"/>
        <a:ext cx="2102733" cy="878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1068D-0EE5-4160-B337-02FC6CDAE9DE}">
      <dsp:nvSpPr>
        <dsp:cNvPr id="0" name=""/>
        <dsp:cNvSpPr/>
      </dsp:nvSpPr>
      <dsp:spPr>
        <a:xfrm>
          <a:off x="2117" y="0"/>
          <a:ext cx="2078281" cy="4752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C1. </a:t>
          </a:r>
          <a:r>
            <a:rPr lang="ko-KR" altLang="en-US" sz="2200" b="1" kern="1200" spc="-300" dirty="0" err="1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특성화역량</a:t>
          </a:r>
          <a:endParaRPr lang="en-US" altLang="ko-KR" sz="2200" b="1" kern="1200" spc="-300" dirty="0" smtClean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교수</a:t>
          </a:r>
          <a:r>
            <a:rPr lang="en-US" altLang="ko-KR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-</a:t>
          </a:r>
          <a:r>
            <a:rPr lang="ko-KR" altLang="en-US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학습 지원</a:t>
          </a:r>
          <a:endParaRPr lang="ko-KR" altLang="en-US" sz="2200" b="1" kern="1200" spc="-300" dirty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117" y="0"/>
        <a:ext cx="2078281" cy="1425758"/>
      </dsp:txXfrm>
    </dsp:sp>
    <dsp:sp modelId="{ACF27410-0F11-499D-A55B-0D3B43CF0565}">
      <dsp:nvSpPr>
        <dsp:cNvPr id="0" name=""/>
        <dsp:cNvSpPr/>
      </dsp:nvSpPr>
      <dsp:spPr>
        <a:xfrm>
          <a:off x="209946" y="1426164"/>
          <a:ext cx="1662625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altLang="ko-KR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C11. </a:t>
          </a:r>
          <a:r>
            <a:rPr lang="ko-KR" altLang="en-US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취업동아리 </a:t>
          </a:r>
          <a:endParaRPr lang="en-US" altLang="ko-KR" sz="1800" kern="12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ko-KR" altLang="en-US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활동 지원</a:t>
          </a:r>
          <a:endParaRPr lang="en-US" altLang="ko-KR" sz="1800" kern="12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37293" y="1453511"/>
        <a:ext cx="1607931" cy="878987"/>
      </dsp:txXfrm>
    </dsp:sp>
    <dsp:sp modelId="{EB507371-DF17-4A94-8776-54975C35E973}">
      <dsp:nvSpPr>
        <dsp:cNvPr id="0" name=""/>
        <dsp:cNvSpPr/>
      </dsp:nvSpPr>
      <dsp:spPr>
        <a:xfrm>
          <a:off x="209946" y="2503489"/>
          <a:ext cx="1662625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3502"/>
            <a:lumOff val="39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altLang="ko-KR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C12. </a:t>
          </a:r>
          <a:r>
            <a:rPr lang="ko-KR" altLang="en-US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취업특강 </a:t>
          </a:r>
          <a:r>
            <a:rPr lang="en-US" altLang="ko-KR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/</a:t>
          </a:r>
          <a:r>
            <a:rPr lang="ko-KR" altLang="en-US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캠프</a:t>
          </a:r>
          <a:endParaRPr lang="en-US" altLang="ko-KR" sz="1800" kern="1200" spc="-300" dirty="0" smtClean="0">
            <a:solidFill>
              <a:srgbClr val="FFFF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37293" y="2530836"/>
        <a:ext cx="1607931" cy="878987"/>
      </dsp:txXfrm>
    </dsp:sp>
    <dsp:sp modelId="{7FBF366E-77A8-4A15-BEC2-7ED705CF968B}">
      <dsp:nvSpPr>
        <dsp:cNvPr id="0" name=""/>
        <dsp:cNvSpPr/>
      </dsp:nvSpPr>
      <dsp:spPr>
        <a:xfrm>
          <a:off x="209946" y="3580814"/>
          <a:ext cx="1662625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altLang="ko-KR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C13. </a:t>
          </a:r>
          <a:r>
            <a:rPr lang="ko-KR" altLang="en-US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전공학습 도우미 </a:t>
          </a:r>
          <a:r>
            <a:rPr lang="en-US" altLang="ko-KR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(</a:t>
          </a:r>
          <a:r>
            <a:rPr lang="ko-KR" altLang="en-US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멘토</a:t>
          </a:r>
          <a:r>
            <a:rPr lang="en-US" altLang="ko-KR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-</a:t>
          </a:r>
          <a:r>
            <a:rPr lang="ko-KR" altLang="en-US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멘티</a:t>
          </a:r>
          <a:r>
            <a:rPr lang="en-US" altLang="ko-KR" sz="1800" kern="120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)</a:t>
          </a:r>
        </a:p>
      </dsp:txBody>
      <dsp:txXfrm>
        <a:off x="237293" y="3608161"/>
        <a:ext cx="1607931" cy="878987"/>
      </dsp:txXfrm>
    </dsp:sp>
    <dsp:sp modelId="{A163CDB8-7980-4BE6-8DFA-DB0CA2A62839}">
      <dsp:nvSpPr>
        <dsp:cNvPr id="0" name=""/>
        <dsp:cNvSpPr/>
      </dsp:nvSpPr>
      <dsp:spPr>
        <a:xfrm>
          <a:off x="2236270" y="0"/>
          <a:ext cx="2078281" cy="4752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r>
            <a:rPr lang="en-US" altLang="ko-KR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C2. </a:t>
          </a:r>
          <a:r>
            <a:rPr lang="ko-KR" altLang="en-US" sz="2200" b="1" kern="1200" spc="-300" dirty="0" err="1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특성화교육</a:t>
          </a:r>
          <a:r>
            <a:rPr lang="ko-KR" altLang="en-US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인프라 구축</a:t>
          </a:r>
          <a:endParaRPr lang="ko-KR" altLang="en-US" sz="2200" b="1" kern="1200" spc="-300" dirty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236270" y="0"/>
        <a:ext cx="2078281" cy="1425758"/>
      </dsp:txXfrm>
    </dsp:sp>
    <dsp:sp modelId="{0347BAB5-C7E9-4916-B2B9-30EB2E0F3BC7}">
      <dsp:nvSpPr>
        <dsp:cNvPr id="0" name=""/>
        <dsp:cNvSpPr/>
      </dsp:nvSpPr>
      <dsp:spPr>
        <a:xfrm>
          <a:off x="2444098" y="1425758"/>
          <a:ext cx="1662625" cy="308914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0507"/>
            <a:lumOff val="11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8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C21. </a:t>
          </a:r>
          <a:r>
            <a:rPr lang="ko-KR" altLang="en-US" sz="1800" kern="1200" spc="-300" dirty="0" smtClean="0">
              <a:solidFill>
                <a:schemeClr val="bg1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특성화 첨단교실 구축 및 활용</a:t>
          </a:r>
          <a:endParaRPr lang="en-US" altLang="ko-KR" sz="180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2492795" y="1474455"/>
        <a:ext cx="1565231" cy="2991749"/>
      </dsp:txXfrm>
    </dsp:sp>
    <dsp:sp modelId="{36C2ABBA-942A-468A-B0D0-97F7D3BC4ACF}">
      <dsp:nvSpPr>
        <dsp:cNvPr id="0" name=""/>
        <dsp:cNvSpPr/>
      </dsp:nvSpPr>
      <dsp:spPr>
        <a:xfrm>
          <a:off x="4470423" y="0"/>
          <a:ext cx="2078281" cy="4752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C3. </a:t>
          </a:r>
          <a:r>
            <a:rPr lang="ko-KR" altLang="en-US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사업단 관리</a:t>
          </a:r>
          <a:r>
            <a:rPr lang="en-US" altLang="ko-KR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(1)</a:t>
          </a:r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:</a:t>
          </a:r>
          <a:r>
            <a:rPr lang="ko-KR" altLang="en-US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학습지원체계</a:t>
          </a:r>
          <a:endParaRPr lang="en-US" altLang="ko-KR" sz="2200" b="1" kern="1200" spc="-300" dirty="0" smtClean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470423" y="0"/>
        <a:ext cx="2078281" cy="1425758"/>
      </dsp:txXfrm>
    </dsp:sp>
    <dsp:sp modelId="{3EED0D55-3D13-4A10-B02E-AF78713FA3FA}">
      <dsp:nvSpPr>
        <dsp:cNvPr id="0" name=""/>
        <dsp:cNvSpPr/>
      </dsp:nvSpPr>
      <dsp:spPr>
        <a:xfrm>
          <a:off x="4678251" y="1426164"/>
          <a:ext cx="1662625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800" kern="1200" spc="-300" dirty="0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C31. </a:t>
          </a:r>
          <a:r>
            <a:rPr lang="ko-KR" altLang="en-US" sz="1800" kern="1200" spc="-300" dirty="0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기초학업능력향상프로그램</a:t>
          </a:r>
          <a:endParaRPr lang="ko-KR" altLang="en-US" sz="1800" kern="1200" spc="-300" dirty="0" smtClean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705598" y="1453511"/>
        <a:ext cx="1607931" cy="878987"/>
      </dsp:txXfrm>
    </dsp:sp>
    <dsp:sp modelId="{CE3DA62F-AB16-4A74-996D-D8BB1A813636}">
      <dsp:nvSpPr>
        <dsp:cNvPr id="0" name=""/>
        <dsp:cNvSpPr/>
      </dsp:nvSpPr>
      <dsp:spPr>
        <a:xfrm>
          <a:off x="4678251" y="2503489"/>
          <a:ext cx="1662625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7512"/>
            <a:lumOff val="19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800" kern="1200" spc="-300" dirty="0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C32. </a:t>
          </a:r>
          <a:r>
            <a:rPr lang="ko-KR" altLang="en-US" sz="1800" kern="1200" spc="-300" dirty="0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교직영어능력향상프로그램</a:t>
          </a:r>
          <a:endParaRPr lang="ko-KR" altLang="en-US" sz="1800" kern="1200" spc="-300" dirty="0">
            <a:solidFill>
              <a:schemeClr val="bg1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705598" y="2530836"/>
        <a:ext cx="1607931" cy="878987"/>
      </dsp:txXfrm>
    </dsp:sp>
    <dsp:sp modelId="{3B7B1620-C3C7-4D4D-B222-7E7181AE6EAD}">
      <dsp:nvSpPr>
        <dsp:cNvPr id="0" name=""/>
        <dsp:cNvSpPr/>
      </dsp:nvSpPr>
      <dsp:spPr>
        <a:xfrm>
          <a:off x="4678251" y="3580814"/>
          <a:ext cx="1662625" cy="93368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800" kern="1200" spc="-300" dirty="0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C33. </a:t>
          </a:r>
          <a:r>
            <a:rPr lang="ko-KR" altLang="en-US" sz="1800" kern="1200" spc="-300" dirty="0" err="1" smtClean="0">
              <a:solidFill>
                <a:srgbClr val="FF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영어면접클리닉프로그램</a:t>
          </a:r>
          <a:endParaRPr lang="ko-KR" altLang="en-US" sz="1800" i="1" kern="1200" spc="-150" dirty="0">
            <a:solidFill>
              <a:srgbClr val="CCFFCC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4705598" y="3608161"/>
        <a:ext cx="1607931" cy="878987"/>
      </dsp:txXfrm>
    </dsp:sp>
    <dsp:sp modelId="{23477C32-C927-4A82-A7CC-0F1A2647FA0E}">
      <dsp:nvSpPr>
        <dsp:cNvPr id="0" name=""/>
        <dsp:cNvSpPr/>
      </dsp:nvSpPr>
      <dsp:spPr>
        <a:xfrm>
          <a:off x="6704576" y="0"/>
          <a:ext cx="2078281" cy="4752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C3. </a:t>
          </a:r>
          <a:r>
            <a:rPr lang="ko-KR" altLang="en-US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사업단 관리</a:t>
          </a:r>
          <a:r>
            <a:rPr lang="en-US" altLang="ko-KR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(2)</a:t>
          </a:r>
        </a:p>
        <a:p>
          <a:pPr lvl="0" algn="ctr" defTabSz="97790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200" b="1" kern="120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: </a:t>
          </a:r>
          <a:r>
            <a:rPr lang="ko-KR" altLang="en-US" sz="2200" b="1" kern="1200" spc="-300" dirty="0" err="1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질관리및평가</a:t>
          </a:r>
          <a:endParaRPr lang="en-US" altLang="ko-KR" sz="2200" b="1" kern="1200" spc="-300" dirty="0" smtClean="0">
            <a:solidFill>
              <a:srgbClr val="006600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6704576" y="0"/>
        <a:ext cx="2078281" cy="1425758"/>
      </dsp:txXfrm>
    </dsp:sp>
    <dsp:sp modelId="{6C669510-0A65-4AE2-8FE8-EE0A938145EB}">
      <dsp:nvSpPr>
        <dsp:cNvPr id="0" name=""/>
        <dsp:cNvSpPr/>
      </dsp:nvSpPr>
      <dsp:spPr>
        <a:xfrm>
          <a:off x="6912404" y="1427150"/>
          <a:ext cx="1662625" cy="143295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4517"/>
            <a:lumOff val="27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800" i="0" kern="1200" spc="-150" dirty="0" smtClean="0">
              <a:solidFill>
                <a:srgbClr val="CC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C34. </a:t>
          </a:r>
          <a:r>
            <a:rPr lang="ko-KR" altLang="en-US" sz="1800" i="0" kern="1200" spc="-150" dirty="0" smtClean="0">
              <a:solidFill>
                <a:srgbClr val="CC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교수워크숍</a:t>
          </a:r>
          <a:endParaRPr lang="ko-KR" altLang="en-US" sz="1800" i="1" kern="1200" spc="-150" dirty="0">
            <a:solidFill>
              <a:srgbClr val="CCFFCC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6954374" y="1469120"/>
        <a:ext cx="1578685" cy="1349012"/>
      </dsp:txXfrm>
    </dsp:sp>
    <dsp:sp modelId="{8C2EC5B2-71B7-4B9B-BC06-3ADB33213C0B}">
      <dsp:nvSpPr>
        <dsp:cNvPr id="0" name=""/>
        <dsp:cNvSpPr/>
      </dsp:nvSpPr>
      <dsp:spPr>
        <a:xfrm>
          <a:off x="6912404" y="3080557"/>
          <a:ext cx="1662625" cy="143295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latinLnBrk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800" i="0" kern="1200" spc="-150" dirty="0" smtClean="0">
              <a:solidFill>
                <a:srgbClr val="CC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C35. </a:t>
          </a:r>
          <a:r>
            <a:rPr lang="ko-KR" altLang="en-US" sz="1800" i="0" kern="1200" spc="-150" dirty="0" smtClean="0">
              <a:solidFill>
                <a:srgbClr val="CC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자체평가</a:t>
          </a:r>
          <a:r>
            <a:rPr lang="en-US" altLang="ko-KR" sz="1800" i="0" kern="1200" spc="-150" dirty="0" smtClean="0">
              <a:solidFill>
                <a:srgbClr val="CCFFCC"/>
              </a:solidFill>
              <a:latin typeface="휴먼매직체" panose="02030504000101010101" pitchFamily="18" charset="-127"/>
              <a:ea typeface="휴먼매직체" panose="02030504000101010101" pitchFamily="18" charset="-127"/>
            </a:rPr>
            <a:t> </a:t>
          </a:r>
          <a:endParaRPr lang="ko-KR" altLang="en-US" sz="1800" i="1" kern="1200" spc="-150" dirty="0">
            <a:solidFill>
              <a:srgbClr val="CCFFCC"/>
            </a:solidFill>
            <a:latin typeface="휴먼매직체" panose="02030504000101010101" pitchFamily="18" charset="-127"/>
            <a:ea typeface="휴먼매직체" panose="02030504000101010101" pitchFamily="18" charset="-127"/>
          </a:endParaRPr>
        </a:p>
      </dsp:txBody>
      <dsp:txXfrm>
        <a:off x="6954374" y="3122527"/>
        <a:ext cx="1578685" cy="134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9B767-C799-3749-8174-6D062650FCA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A9EDE-6816-B742-A144-8CF3C9358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94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/>
                <a:ea typeface="나눔고딕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/>
                <a:ea typeface="나눔고딕"/>
              </a:defRPr>
            </a:lvl1pPr>
          </a:lstStyle>
          <a:p>
            <a:fld id="{3C019795-4359-4CE8-9477-C7675E2E7342}" type="datetimeFigureOut">
              <a:rPr lang="ko-KR" altLang="en-US" smtClean="0"/>
              <a:pPr/>
              <a:t>2019-01-18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/>
                <a:ea typeface="나눔고딕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/>
                <a:ea typeface="나눔고딕"/>
              </a:defRPr>
            </a:lvl1pPr>
          </a:lstStyle>
          <a:p>
            <a:fld id="{D46C7887-33DC-4F30-9FE0-FA9EF792D4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031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/>
        <a:ea typeface="나눔고딕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/>
        <a:ea typeface="나눔고딕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/>
        <a:ea typeface="나눔고딕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/>
        <a:ea typeface="나눔고딕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/>
        <a:ea typeface="나눔고딕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.blog.naver.com/hy_stories/22049662418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university for </a:t>
            </a:r>
            <a:r>
              <a:rPr lang="en-US" altLang="ko-KR" sz="1200" b="1" i="0" u="sng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C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reative </a:t>
            </a:r>
            <a:r>
              <a:rPr lang="en-US" altLang="ko-KR" sz="1200" b="1" i="0" u="sng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K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orea</a:t>
            </a:r>
          </a:p>
          <a:p>
            <a:r>
              <a:rPr lang="ko-KR" altLang="en-US" sz="1200" b="1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대학의 강점 분야를 특성화하여 대학이 경쟁력을 갖도록 학부를 지원하는 대표적인 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사업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나눔고딕"/>
              <a:ea typeface="나눔고딕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국내 최초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‧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최대 규모의 특수교육 및 통합교육 인프라를 구축하고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여기에 장애학생을 위한 과학교육의 연구와 실천을 선도하는 연구 그룹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529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9525">
              <a:buFontTx/>
              <a:buChar char="-"/>
            </a:pP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자발적인 학습동아리 결성이 이루어졌으며</a:t>
            </a:r>
            <a:endParaRPr lang="en-US" altLang="ko-KR" sz="12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457200" indent="-9525"/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  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전공학습에 대한 학생들의 관심이 높아짐</a:t>
            </a:r>
            <a:endParaRPr lang="en-US" altLang="ko-KR" sz="12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904875" indent="-457200">
              <a:buFontTx/>
              <a:buChar char="-"/>
            </a:pP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동료들과 함께 공부하는 습관을 형성하여 </a:t>
            </a:r>
            <a:endParaRPr lang="en-US" altLang="ko-KR" sz="12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447675"/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  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전공 학습에 도움이 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9905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  <a:hlinkClick r:id="rId3"/>
              </a:rPr>
              <a:t>CMIC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  <a:hlinkClick r:id="rId3"/>
              </a:rPr>
              <a:t>대학부설 </a:t>
            </a:r>
            <a:r>
              <a:rPr lang="ko-KR" altLang="en-US" sz="1200" b="0" i="0" u="none" strike="noStrike" kern="1200" dirty="0" err="1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  <a:hlinkClick r:id="rId3"/>
              </a:rPr>
              <a:t>바기오</a:t>
            </a:r>
            <a:r>
              <a:rPr lang="en-US" altLang="ko-KR" sz="1200" b="0" i="0" u="none" strike="noStrike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  <a:hlinkClick r:id="rId3"/>
              </a:rPr>
              <a:t>CNS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  <a:hlinkClick r:id="rId3"/>
              </a:rPr>
              <a:t>어학원</a:t>
            </a:r>
            <a:endParaRPr lang="en-US" altLang="ko-KR" sz="1200" b="0" i="0" u="none" strike="noStrike" kern="1200" dirty="0" smtClean="0">
              <a:solidFill>
                <a:schemeClr val="tx1"/>
              </a:solidFill>
              <a:effectLst/>
              <a:latin typeface="나눔고딕"/>
              <a:ea typeface="나눔고딕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필리핀 황영규 선교사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(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서서울노회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파송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·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사진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)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바기오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CMIC(Cornerstone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Mediary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 International College)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영어교육대학 부학장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14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나눔고딕"/>
                <a:ea typeface="나눔고딕"/>
                <a:cs typeface="+mn-cs"/>
              </a:rPr>
              <a:t>집중 밀착형 집단상담 프로그램 적용을 통한 자신의 현실 파악 및 진로 탐색 기회 제공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69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27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14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83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83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83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5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931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9525">
              <a:buFontTx/>
              <a:buChar char="-"/>
            </a:pP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자발적인 학습동아리 결성이 이루어졌으며</a:t>
            </a:r>
            <a:endParaRPr lang="en-US" altLang="ko-KR" sz="12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457200" indent="-9525"/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  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전공학습에 대한 학생들의 관심이 높아짐</a:t>
            </a:r>
            <a:endParaRPr lang="en-US" altLang="ko-KR" sz="12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904875" indent="-457200">
              <a:buFontTx/>
              <a:buChar char="-"/>
            </a:pP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동료들과 함께 공부하는 습관을 형성하여 </a:t>
            </a:r>
            <a:endParaRPr lang="en-US" altLang="ko-KR" sz="12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447675"/>
            <a:r>
              <a:rPr lang="en-US" altLang="ko-KR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  </a:t>
            </a:r>
            <a:r>
              <a:rPr lang="ko-KR" altLang="en-US" sz="12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전공 학습에 도움이 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C7887-33DC-4F30-9FE0-FA9EF792D4B2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990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895600" y="336232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" name="Picture 44" descr="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02388"/>
            <a:ext cx="2895600" cy="3397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/>
                <a:ea typeface="나눔고딕"/>
                <a:cs typeface="나눔고딕"/>
              </a:defRPr>
            </a:lvl1pPr>
          </a:lstStyle>
          <a:p>
            <a:endParaRPr lang="ko-KR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02388"/>
            <a:ext cx="2895600" cy="3397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/>
                <a:ea typeface="나눔고딕"/>
                <a:cs typeface="나눔고딕"/>
              </a:defRPr>
            </a:lvl1pPr>
          </a:lstStyle>
          <a:p>
            <a:endParaRPr lang="ko-KR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6350585"/>
            <a:ext cx="2955366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6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  <a:prstGeom prst="rect">
            <a:avLst/>
          </a:prstGeom>
        </p:spPr>
        <p:txBody>
          <a:bodyPr/>
          <a:lstStyle>
            <a:lvl1pPr>
              <a:defRPr b="1" spc="-300">
                <a:solidFill>
                  <a:schemeClr val="bg1"/>
                </a:solidFill>
                <a:latin typeface="나눔고딕"/>
                <a:ea typeface="나눔고딕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/>
                <a:ea typeface="나눔고딕"/>
              </a:defRPr>
            </a:lvl1pPr>
            <a:lvl2pPr>
              <a:defRPr>
                <a:latin typeface="나눔고딕"/>
                <a:ea typeface="나눔고딕"/>
              </a:defRPr>
            </a:lvl2pPr>
            <a:lvl3pPr>
              <a:defRPr>
                <a:latin typeface="나눔고딕"/>
                <a:ea typeface="나눔고딕"/>
              </a:defRPr>
            </a:lvl3pPr>
            <a:lvl4pPr>
              <a:defRPr>
                <a:latin typeface="나눔고딕"/>
                <a:ea typeface="나눔고딕"/>
              </a:defRPr>
            </a:lvl4pPr>
            <a:lvl5pPr>
              <a:defRPr>
                <a:latin typeface="나눔고딕"/>
                <a:ea typeface="나눔고딕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>
                <a:latin typeface="나눔고딕"/>
                <a:ea typeface="나눔고딕"/>
              </a:defRPr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130" y="188640"/>
            <a:ext cx="2955366" cy="4766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02388"/>
            <a:ext cx="2895600" cy="3397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/>
                <a:ea typeface="나눔고딕"/>
                <a:cs typeface="나눔고딕"/>
              </a:defRPr>
            </a:lvl1pPr>
          </a:lstStyle>
          <a:p>
            <a:endParaRPr lang="ko-K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Drag picture to placeholder or click icon to add</a:t>
            </a:r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02388"/>
            <a:ext cx="2895600" cy="3397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/>
                <a:ea typeface="나눔고딕"/>
                <a:cs typeface="나눔고딕"/>
              </a:defRPr>
            </a:lvl1pPr>
          </a:lstStyle>
          <a:p>
            <a:endParaRPr lang="ko-KR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9785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나눔고딕"/>
                <a:ea typeface="나눔고딕"/>
                <a:cs typeface="나눔고딕"/>
              </a:defRPr>
            </a:lvl1pPr>
          </a:lstStyle>
          <a:p>
            <a:fld id="{999F3771-84FE-4DDA-9334-36419952A95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0" y="765175"/>
            <a:ext cx="9144000" cy="142875"/>
          </a:xfrm>
          <a:prstGeom prst="rect">
            <a:avLst/>
          </a:prstGeom>
          <a:solidFill>
            <a:srgbClr val="B2B2B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31" name="Picture 54" descr="0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500">
          <a:solidFill>
            <a:srgbClr val="372415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500">
          <a:solidFill>
            <a:srgbClr val="372415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500">
          <a:solidFill>
            <a:srgbClr val="372415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500">
          <a:solidFill>
            <a:srgbClr val="372415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500">
          <a:solidFill>
            <a:srgbClr val="372415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500">
          <a:solidFill>
            <a:srgbClr val="372415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500">
          <a:solidFill>
            <a:srgbClr val="372415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500">
          <a:solidFill>
            <a:srgbClr val="372415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500">
          <a:solidFill>
            <a:srgbClr val="372415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5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5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11560" y="1052736"/>
            <a:ext cx="8208962" cy="3240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ko-KR" altLang="en-US" sz="5400" b="1" spc="-300" dirty="0" smtClean="0">
                <a:solidFill>
                  <a:srgbClr val="008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대구대학교 </a:t>
            </a:r>
            <a:r>
              <a:rPr lang="en-US" altLang="ko-KR" sz="5400" b="1" spc="-300" dirty="0" smtClean="0">
                <a:solidFill>
                  <a:srgbClr val="008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CK </a:t>
            </a:r>
            <a:r>
              <a:rPr lang="ko-KR" altLang="en-US" sz="5400" b="1" spc="-300" dirty="0" smtClean="0">
                <a:solidFill>
                  <a:srgbClr val="008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사업</a:t>
            </a:r>
            <a:r>
              <a:rPr lang="en-US" altLang="ko-KR" sz="5400" b="1" spc="-300" dirty="0" smtClean="0">
                <a:solidFill>
                  <a:srgbClr val="008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 </a:t>
            </a:r>
            <a:br>
              <a:rPr lang="en-US" altLang="ko-KR" sz="5400" b="1" spc="-300" dirty="0" smtClean="0">
                <a:solidFill>
                  <a:srgbClr val="008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</a:br>
            <a:r>
              <a:rPr lang="ko-KR" altLang="en-US" sz="5400" b="1" spc="-300" dirty="0" smtClean="0">
                <a:solidFill>
                  <a:srgbClr val="008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특수과학문화인력양성사업단</a:t>
            </a:r>
            <a:r>
              <a:rPr lang="en-US" altLang="ko-KR" sz="5400" b="1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/>
            </a:r>
            <a:br>
              <a:rPr lang="en-US" altLang="ko-KR" sz="5400" b="1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</a:br>
            <a:r>
              <a:rPr lang="ko-KR" altLang="en-US" sz="5400" b="1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사업 소개</a:t>
            </a:r>
            <a:r>
              <a:rPr lang="en-US" altLang="ko-KR" sz="5400" b="1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/>
            </a:r>
            <a:br>
              <a:rPr lang="en-US" altLang="ko-KR" sz="5400" b="1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</a:br>
            <a:endParaRPr lang="en-US" altLang="ko-KR" sz="6000" b="1" spc="-300" dirty="0" smtClean="0">
              <a:solidFill>
                <a:srgbClr val="00B050"/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나눔고딕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3" y="6022303"/>
            <a:ext cx="4608513" cy="8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2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576" y="116632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endParaRPr lang="en-US" sz="3600" kern="0" spc="-3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976" y="156592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latinLnBrk="0"/>
            <a:r>
              <a:rPr lang="ko-KR" altLang="en-US" sz="360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전공 학습 </a:t>
            </a:r>
            <a:r>
              <a:rPr lang="ko-KR" altLang="en-US" sz="36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도우미</a:t>
            </a:r>
            <a:endParaRPr lang="ko-KR" altLang="en-US" sz="36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12130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- 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상급 학생 중 학습도우미를 선발하여 희망 학생과 연계하여 학습 지원</a:t>
            </a:r>
          </a:p>
          <a:p>
            <a:pPr marL="363538" indent="-363538" fontAlgn="base"/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- 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학습도우미 프로그램에 참여하는 </a:t>
            </a:r>
            <a:r>
              <a:rPr lang="ko-KR" altLang="en-US" sz="240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멘토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학생들에게 </a:t>
            </a:r>
            <a:r>
              <a:rPr lang="ko-KR" altLang="en-US" sz="240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학습 도우미 장학금 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지원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2400" dirty="0" err="1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팀별</a:t>
            </a:r>
            <a:r>
              <a:rPr lang="ko-KR" altLang="en-US" sz="240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활동비 지원</a:t>
            </a:r>
          </a:p>
        </p:txBody>
      </p:sp>
      <p:pic>
        <p:nvPicPr>
          <p:cNvPr id="1025" name="_x230478792" descr="EMB00000bc809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5" y="2924944"/>
            <a:ext cx="849199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0680" y="732656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O</a:t>
            </a:r>
            <a:r>
              <a:rPr lang="en-US" altLang="ko-KR" sz="4000" b="1" kern="0" spc="-300" baseline="-250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en-US" altLang="ko-KR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Festival (</a:t>
            </a:r>
            <a:r>
              <a:rPr lang="ko-KR" altLang="en-US" sz="4000" b="1" kern="0" spc="-300" dirty="0" err="1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학술제</a:t>
            </a:r>
            <a:r>
              <a:rPr lang="en-US" altLang="ko-KR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: 5</a:t>
            </a:r>
            <a:r>
              <a:rPr lang="ko-KR" altLang="en-US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31</a:t>
            </a:r>
            <a:r>
              <a:rPr lang="ko-KR" altLang="en-US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  </a:t>
            </a:r>
            <a:r>
              <a:rPr lang="en-US" altLang="ko-KR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목</a:t>
            </a:r>
            <a:r>
              <a:rPr lang="en-US" altLang="ko-KR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sz="40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576" y="116632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r>
              <a:rPr lang="ko-KR" altLang="en-US" sz="3600" b="1" kern="0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비교과프로그램</a:t>
            </a:r>
            <a:r>
              <a:rPr lang="ko-KR" altLang="en-US" sz="3600" b="1" kern="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 운영 사례</a:t>
            </a:r>
            <a:endParaRPr lang="en-US" sz="3600" kern="0" spc="-3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7" name="Picture 2" descr="D:\대구대학교\2018\CK\1학기\O2\사진\KakaoTalk_20180604_173755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53" y="2132856"/>
            <a:ext cx="6397590" cy="42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auto">
          <a:xfrm>
            <a:off x="107504" y="5157192"/>
            <a:ext cx="8640960" cy="1872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392195" y="188640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학술제</a:t>
            </a:r>
            <a:endParaRPr lang="ko-KR" altLang="en-US" sz="32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6" name="_x166815928" descr="EMB00002dac6451">
            <a:extLst>
              <a:ext uri="{FF2B5EF4-FFF2-40B4-BE49-F238E27FC236}">
                <a16:creationId xmlns:a16="http://schemas.microsoft.com/office/drawing/2014/main" xmlns="" id="{AE10D767-3D5F-44BB-AEE6-F74EEB9D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774760" cy="27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216316672" descr="EMB00002dac6450">
            <a:extLst>
              <a:ext uri="{FF2B5EF4-FFF2-40B4-BE49-F238E27FC236}">
                <a16:creationId xmlns:a16="http://schemas.microsoft.com/office/drawing/2014/main" xmlns="" id="{EC38F72B-5418-4DA3-AD30-0804F342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48296"/>
          <a:stretch>
            <a:fillRect/>
          </a:stretch>
        </p:blipFill>
        <p:spPr bwMode="auto">
          <a:xfrm>
            <a:off x="899592" y="1124744"/>
            <a:ext cx="3774760" cy="26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81B907B-B2C6-41E4-BEBD-ED0F8E631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6040"/>
            <a:ext cx="3774760" cy="2814523"/>
          </a:xfrm>
          <a:prstGeom prst="rect">
            <a:avLst/>
          </a:prstGeom>
        </p:spPr>
      </p:pic>
      <p:pic>
        <p:nvPicPr>
          <p:cNvPr id="2051" name="Picture 3" descr="D:\대구대학교\2018\CK\1학기\O2\사진\KakaoTalk_20180604_1611126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86040"/>
            <a:ext cx="3774760" cy="28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auto">
          <a:xfrm>
            <a:off x="107504" y="5157192"/>
            <a:ext cx="8640960" cy="1872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392195" y="188640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학술제</a:t>
            </a:r>
            <a:endParaRPr lang="ko-KR" altLang="en-US" sz="32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938B3E5-A80B-4870-BC7A-B089B2998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t="19558" r="19688" b="19028"/>
          <a:stretch/>
        </p:blipFill>
        <p:spPr>
          <a:xfrm>
            <a:off x="827584" y="1124743"/>
            <a:ext cx="3780837" cy="2685891"/>
          </a:xfrm>
          <a:prstGeom prst="rect">
            <a:avLst/>
          </a:prstGeom>
        </p:spPr>
      </p:pic>
      <p:pic>
        <p:nvPicPr>
          <p:cNvPr id="3075" name="Picture 3" descr="D:\대구대학교\2018\CK\1학기\O2\사진\KakaoTalk_20180604_161112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66623"/>
            <a:ext cx="3780837" cy="27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대구대학교\2018\CK\1학기\O2\사진\KakaoTalk_20180604_161111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36" y="3938687"/>
            <a:ext cx="375724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대구대학교\2018\CK\1학기\O2\사진\KakaoTalk_20180604_1611113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36" y="1124743"/>
            <a:ext cx="3757248" cy="26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576" y="116632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r>
              <a:rPr lang="ko-KR" altLang="en-US" sz="3600" b="1" kern="0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비교과프로그램</a:t>
            </a:r>
            <a:r>
              <a:rPr lang="ko-KR" altLang="en-US" sz="3600" b="1" kern="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 운영 사례</a:t>
            </a:r>
            <a:endParaRPr lang="en-US" sz="3600" kern="0" spc="-3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3275"/>
            <a:ext cx="3888432" cy="48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500" y="1155724"/>
            <a:ext cx="8634095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0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9</a:t>
            </a:r>
            <a:r>
              <a:rPr lang="ko-KR" altLang="en-US" sz="20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20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18</a:t>
            </a:r>
            <a:r>
              <a:rPr lang="ko-KR" altLang="en-US" sz="20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20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0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화</a:t>
            </a:r>
            <a:r>
              <a:rPr lang="en-US" altLang="ko-KR" sz="20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   </a:t>
            </a:r>
            <a:r>
              <a:rPr lang="en-US" altLang="ko-KR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</a:t>
            </a:r>
            <a:r>
              <a:rPr lang="ko-KR" altLang="en-US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부</a:t>
            </a:r>
            <a:r>
              <a:rPr lang="en-US" altLang="ko-KR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ko-KR" altLang="en-US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과학매직쇼</a:t>
            </a:r>
            <a:r>
              <a:rPr lang="en-US" altLang="ko-KR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-</a:t>
            </a:r>
            <a:r>
              <a:rPr lang="ko-KR" altLang="en-US" sz="2400" b="1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</a:t>
            </a:r>
            <a:r>
              <a:rPr lang="ko-KR" altLang="en-US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 </a:t>
            </a:r>
            <a:r>
              <a:rPr lang="ko-KR" altLang="en-US" sz="2400" b="1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매</a:t>
            </a:r>
            <a:r>
              <a:rPr lang="ko-KR" altLang="en-US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직 </a:t>
            </a:r>
            <a:r>
              <a:rPr lang="ko-KR" altLang="en-US" sz="2400" b="1" spc="-150" dirty="0" err="1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기</a:t>
            </a:r>
            <a:r>
              <a:rPr lang="ko-KR" altLang="en-US" sz="2400" spc="-150" dirty="0" err="1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예단</a:t>
            </a:r>
            <a:r>
              <a:rPr lang="en-US" altLang="ko-KR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</a:t>
            </a:r>
            <a:r>
              <a:rPr lang="en-US" altLang="ko-KR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r>
              <a:rPr lang="ko-KR" altLang="en-US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매</a:t>
            </a:r>
            <a:r>
              <a:rPr lang="en-US" altLang="ko-KR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r>
              <a:rPr lang="ko-KR" altLang="en-US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기</a:t>
            </a:r>
            <a:r>
              <a:rPr lang="en-US" altLang="ko-KR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), </a:t>
            </a:r>
            <a:r>
              <a:rPr lang="ko-KR" altLang="en-US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과학 연극</a:t>
            </a:r>
            <a:r>
              <a:rPr lang="en-US" altLang="ko-KR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물리교육</a:t>
            </a:r>
            <a:r>
              <a:rPr lang="en-US" altLang="ko-KR" sz="2400" spc="-15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sz="2000" spc="-15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92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_x216173976" descr="EMB000015cc225e">
            <a:extLst>
              <a:ext uri="{FF2B5EF4-FFF2-40B4-BE49-F238E27FC236}">
                <a16:creationId xmlns="" xmlns:a16="http://schemas.microsoft.com/office/drawing/2014/main" id="{BB9BB472-533D-46B7-B4C2-1248673E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" y="1157041"/>
            <a:ext cx="2972909" cy="19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_x216160136" descr="EMB000015cc2266">
            <a:extLst>
              <a:ext uri="{FF2B5EF4-FFF2-40B4-BE49-F238E27FC236}">
                <a16:creationId xmlns="" xmlns:a16="http://schemas.microsoft.com/office/drawing/2014/main" id="{38CCC9D7-62F8-4583-9E2C-53E950DAB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2"/>
          <a:stretch/>
        </p:blipFill>
        <p:spPr bwMode="auto">
          <a:xfrm>
            <a:off x="3038311" y="1157040"/>
            <a:ext cx="3048429" cy="197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_x216160616" descr="EMB000015cc2268">
            <a:extLst>
              <a:ext uri="{FF2B5EF4-FFF2-40B4-BE49-F238E27FC236}">
                <a16:creationId xmlns="" xmlns:a16="http://schemas.microsoft.com/office/drawing/2014/main" id="{2921718A-5031-43FA-A2DE-EF1ED9F2A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35551" r="478" b="5936"/>
          <a:stretch/>
        </p:blipFill>
        <p:spPr bwMode="auto">
          <a:xfrm>
            <a:off x="6088071" y="1157040"/>
            <a:ext cx="2972909" cy="20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F4F2B95D-6604-41E0-BE4E-1D4C939AE8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48920" r="211" b="5522"/>
          <a:stretch/>
        </p:blipFill>
        <p:spPr>
          <a:xfrm>
            <a:off x="106566" y="3130418"/>
            <a:ext cx="8882230" cy="303488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92195" y="188640"/>
            <a:ext cx="4227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과학 매직 </a:t>
            </a:r>
            <a:r>
              <a:rPr lang="ko-KR" altLang="en-US" sz="3200" spc="-150" dirty="0" err="1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기예단</a:t>
            </a:r>
            <a:r>
              <a:rPr lang="en-US" altLang="ko-KR" sz="3200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</a:t>
            </a:r>
            <a:r>
              <a:rPr lang="en-US" altLang="ko-KR" sz="3200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r>
              <a:rPr lang="ko-KR" altLang="en-US" sz="3200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매</a:t>
            </a:r>
            <a:r>
              <a:rPr lang="en-US" altLang="ko-KR" sz="3200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r>
              <a:rPr lang="ko-KR" altLang="en-US" sz="3200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기</a:t>
            </a:r>
            <a:r>
              <a:rPr lang="en-US" altLang="ko-KR" sz="3200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ko-KR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 descr="C:\Users\user\Google 드라이브\project\희망의과학싹잔치\2016희망의과학싹잔치\16 희망의 과학싹잔치 리플렛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759"/>
            <a:ext cx="9144000" cy="666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_x222218736" descr="EMB00000ea02aae">
            <a:extLst>
              <a:ext uri="{FF2B5EF4-FFF2-40B4-BE49-F238E27FC236}">
                <a16:creationId xmlns="" xmlns:a16="http://schemas.microsoft.com/office/drawing/2014/main" id="{E4480210-8B43-4998-9B82-15DE25162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" b="-339"/>
          <a:stretch/>
        </p:blipFill>
        <p:spPr bwMode="auto">
          <a:xfrm>
            <a:off x="118241" y="1340768"/>
            <a:ext cx="3107450" cy="22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_x222219936" descr="EMB00000ea02aaf">
            <a:extLst>
              <a:ext uri="{FF2B5EF4-FFF2-40B4-BE49-F238E27FC236}">
                <a16:creationId xmlns="" xmlns:a16="http://schemas.microsoft.com/office/drawing/2014/main" id="{E84B3A18-DA51-43CE-92EB-9EB19A2A5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"/>
          <a:stretch/>
        </p:blipFill>
        <p:spPr bwMode="auto">
          <a:xfrm>
            <a:off x="3279747" y="1340769"/>
            <a:ext cx="2771299" cy="22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_x222222336" descr="EMB00000ea02ab0">
            <a:extLst>
              <a:ext uri="{FF2B5EF4-FFF2-40B4-BE49-F238E27FC236}">
                <a16:creationId xmlns="" xmlns:a16="http://schemas.microsoft.com/office/drawing/2014/main" id="{74D46F00-C00D-4546-A2DD-3A785CC32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1152" b="-414"/>
          <a:stretch/>
        </p:blipFill>
        <p:spPr bwMode="auto">
          <a:xfrm>
            <a:off x="118241" y="3679749"/>
            <a:ext cx="3107450" cy="22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_x222221376" descr="EMB00000ea02ab1">
            <a:extLst>
              <a:ext uri="{FF2B5EF4-FFF2-40B4-BE49-F238E27FC236}">
                <a16:creationId xmlns="" xmlns:a16="http://schemas.microsoft.com/office/drawing/2014/main" id="{6FF2A1B4-8CB4-45BA-B2AC-4A151F22E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1" r="19617" b="7419"/>
          <a:stretch/>
        </p:blipFill>
        <p:spPr bwMode="auto">
          <a:xfrm>
            <a:off x="6112637" y="1340769"/>
            <a:ext cx="2929630" cy="22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222221296" descr="EMB00000ea02ab2">
            <a:extLst>
              <a:ext uri="{FF2B5EF4-FFF2-40B4-BE49-F238E27FC236}">
                <a16:creationId xmlns="" xmlns:a16="http://schemas.microsoft.com/office/drawing/2014/main" id="{0CEE2D05-FB2F-4DC6-A270-814D06C8A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" t="17281" r="306" b="17982"/>
          <a:stretch/>
        </p:blipFill>
        <p:spPr bwMode="auto">
          <a:xfrm>
            <a:off x="3279746" y="3679749"/>
            <a:ext cx="2771299" cy="22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_x222222336" descr="EMB00000ea02ab3">
            <a:extLst>
              <a:ext uri="{FF2B5EF4-FFF2-40B4-BE49-F238E27FC236}">
                <a16:creationId xmlns="" xmlns:a16="http://schemas.microsoft.com/office/drawing/2014/main" id="{5101D660-13C5-4770-803F-489414A46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4" t="14957" r="12074" b="1055"/>
          <a:stretch/>
        </p:blipFill>
        <p:spPr bwMode="auto">
          <a:xfrm>
            <a:off x="6105100" y="3679747"/>
            <a:ext cx="2929630" cy="22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39552" y="179929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창의체험마당 부스</a:t>
            </a:r>
            <a:endParaRPr lang="en-US" altLang="ko-KR" sz="2800" spc="-15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53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7010400" y="6209823"/>
            <a:ext cx="2133600" cy="339725"/>
          </a:xfrm>
        </p:spPr>
        <p:txBody>
          <a:bodyPr/>
          <a:lstStyle/>
          <a:p>
            <a:fld id="{999F3771-84FE-4DDA-9334-36419952A950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95736" y="908720"/>
            <a:ext cx="6552728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4000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해외교육봉사 및 실습</a:t>
            </a:r>
            <a:endParaRPr lang="en-US" sz="4000" kern="0" spc="-30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83568" y="1804864"/>
            <a:ext cx="10657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4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학교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필리핀 </a:t>
            </a:r>
            <a:r>
              <a:rPr lang="ko-KR" altLang="en-US" sz="240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바기오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Christian </a:t>
            </a:r>
            <a:r>
              <a:rPr lang="en-US" altLang="ko-KR" sz="24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Mission International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 </a:t>
            </a:r>
            <a:r>
              <a:rPr lang="en-US" altLang="ko-KR" sz="24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College</a:t>
            </a:r>
          </a:p>
          <a:p>
            <a:pPr indent="627063" fontAlgn="base" latinLnBrk="0"/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- 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연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회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각 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4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주</a:t>
            </a:r>
            <a:r>
              <a:rPr lang="en-US" altLang="ko-KR" sz="24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) :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1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기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기본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/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여름방학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기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심화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/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겨울방학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ko-KR" altLang="en-US" sz="24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indent="627063" fontAlgn="base" latinLnBrk="0"/>
            <a:r>
              <a:rPr lang="en-US" altLang="ko-KR" sz="24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- 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영어 인터뷰 실습</a:t>
            </a:r>
            <a:r>
              <a:rPr lang="en-US" altLang="ko-KR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수업관찰 및 교육봉사</a:t>
            </a:r>
          </a:p>
          <a:p>
            <a:pPr indent="627063" fontAlgn="base"/>
            <a:r>
              <a:rPr lang="en-US" altLang="ko-KR" sz="24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- </a:t>
            </a:r>
            <a:r>
              <a:rPr lang="ko-KR" altLang="en-US" sz="24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해외 교육 봉사 </a:t>
            </a:r>
            <a:r>
              <a:rPr lang="ko-KR" altLang="en-US" sz="240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시수</a:t>
            </a:r>
            <a:r>
              <a:rPr lang="ko-KR" altLang="en-US" sz="24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24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인정</a:t>
            </a:r>
            <a:r>
              <a:rPr lang="en-US" altLang="ko-KR" sz="24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endParaRPr lang="ko-KR" altLang="en-US" sz="240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9" y="3501008"/>
            <a:ext cx="4299423" cy="27922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23528" y="-27384"/>
            <a:ext cx="4403770" cy="873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kern="0" spc="-300" dirty="0" err="1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비교과프로그램</a:t>
            </a:r>
            <a:r>
              <a:rPr lang="ko-KR" altLang="en-US" sz="4000" b="1" kern="0" spc="-30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운영 사례</a:t>
            </a:r>
            <a:endParaRPr lang="en-US" altLang="ko-KR" sz="4000" b="1" kern="0" spc="-3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33" y="3501008"/>
            <a:ext cx="4299423" cy="27922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CD67D3-F7E6-4205-ABD2-F8AC2AEAF3EB}"/>
              </a:ext>
            </a:extLst>
          </p:cNvPr>
          <p:cNvSpPr txBox="1"/>
          <p:nvPr/>
        </p:nvSpPr>
        <p:spPr>
          <a:xfrm>
            <a:off x="539552" y="188640"/>
            <a:ext cx="5375189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7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21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토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~8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18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토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, 4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주  </a:t>
            </a:r>
            <a:endParaRPr lang="en-US" altLang="ko-KR" sz="3200" b="1" spc="-15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11" name="_x222222336" descr="EMB00000ea02ab9">
            <a:extLst>
              <a:ext uri="{FF2B5EF4-FFF2-40B4-BE49-F238E27FC236}">
                <a16:creationId xmlns="" xmlns:a16="http://schemas.microsoft.com/office/drawing/2014/main" id="{6CC030C9-BD98-4B1B-9701-38BB6ACE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" y="1412776"/>
            <a:ext cx="2771299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222220576" descr="EMB00000ea02aba">
            <a:extLst>
              <a:ext uri="{FF2B5EF4-FFF2-40B4-BE49-F238E27FC236}">
                <a16:creationId xmlns="" xmlns:a16="http://schemas.microsoft.com/office/drawing/2014/main" id="{A1978309-2899-4791-A356-B12DA9F92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97" y="1412776"/>
            <a:ext cx="2771299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_x222220576" descr="EMB00000ea02abb">
            <a:extLst>
              <a:ext uri="{FF2B5EF4-FFF2-40B4-BE49-F238E27FC236}">
                <a16:creationId xmlns="" xmlns:a16="http://schemas.microsoft.com/office/drawing/2014/main" id="{926A283F-FC86-4607-9171-8A74C98F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r="-56" b="677"/>
          <a:stretch/>
        </p:blipFill>
        <p:spPr bwMode="auto">
          <a:xfrm>
            <a:off x="5376593" y="1412776"/>
            <a:ext cx="3705549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_x222221296" descr="EMB00000ea02abc">
            <a:extLst>
              <a:ext uri="{FF2B5EF4-FFF2-40B4-BE49-F238E27FC236}">
                <a16:creationId xmlns="" xmlns:a16="http://schemas.microsoft.com/office/drawing/2014/main" id="{EC755993-69D7-40BE-B1AF-DC78CC3E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" y="3581923"/>
            <a:ext cx="3048429" cy="22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_x222222336" descr="EMB00000ea02abd">
            <a:extLst>
              <a:ext uri="{FF2B5EF4-FFF2-40B4-BE49-F238E27FC236}">
                <a16:creationId xmlns="" xmlns:a16="http://schemas.microsoft.com/office/drawing/2014/main" id="{DF7E7B2F-D8D1-4277-888C-4AFD3B1BD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 bwMode="auto">
          <a:xfrm>
            <a:off x="3189807" y="3581923"/>
            <a:ext cx="2771299" cy="22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_x222220576" descr="EMB00000ea02abe">
            <a:extLst>
              <a:ext uri="{FF2B5EF4-FFF2-40B4-BE49-F238E27FC236}">
                <a16:creationId xmlns="" xmlns:a16="http://schemas.microsoft.com/office/drawing/2014/main" id="{126BFEA9-19BA-40BD-A717-C55A302E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79" y="3581923"/>
            <a:ext cx="3048429" cy="22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0832" y="90872"/>
            <a:ext cx="8229600" cy="961864"/>
          </a:xfrm>
        </p:spPr>
        <p:txBody>
          <a:bodyPr/>
          <a:lstStyle/>
          <a:p>
            <a:r>
              <a:rPr lang="ko-KR" altLang="en-US" sz="4400" b="1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사업단 </a:t>
            </a:r>
            <a:r>
              <a:rPr lang="ko-KR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소</a:t>
            </a:r>
            <a:r>
              <a:rPr lang="ko-KR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개</a:t>
            </a:r>
            <a:endParaRPr lang="ko-KR" altLang="en-US" sz="4400" b="1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anose="02030504000101010101" pitchFamily="18" charset="-127"/>
              <a:ea typeface="휴먼매직체" panose="02030504000101010101" pitchFamily="18" charset="-127"/>
              <a:cs typeface="나눔고딕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91924"/>
              </p:ext>
            </p:extLst>
          </p:nvPr>
        </p:nvGraphicFramePr>
        <p:xfrm>
          <a:off x="251520" y="1196752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2BA6F0-FB9E-4132-81C3-F671F66F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36911A-7BD5-4939-AEFA-24F07E005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0C8710-BC89-D249-9263-1BF4BC340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445480-D942-004C-9FA7-95EF23959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D296CC-7199-4629-A1EC-93EA53316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9653A5-F661-47BA-B5AC-8DBFBCC81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980728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ko-KR" altLang="en-US" sz="5400" b="1" kern="0" spc="-300" dirty="0" err="1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집담상담</a:t>
            </a:r>
            <a:endParaRPr lang="en-US" altLang="ko-KR" sz="54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857250" indent="-409575" algn="just">
              <a:lnSpc>
                <a:spcPct val="200000"/>
              </a:lnSpc>
              <a:buAutoNum type="romanLcParenR"/>
            </a:pP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학년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6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22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~ 23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3600" b="1" kern="0" spc="-300" dirty="0" err="1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운주산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승마 휴양림</a:t>
            </a:r>
            <a:endParaRPr lang="en-US" altLang="ko-KR" sz="36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857250" indent="-409575" algn="just">
              <a:lnSpc>
                <a:spcPct val="200000"/>
              </a:lnSpc>
              <a:buAutoNum type="romanLcParenR"/>
            </a:pP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학년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9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7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~ 8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3600" b="1" kern="0" spc="-300" dirty="0" err="1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운주산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승마 휴양림</a:t>
            </a:r>
            <a:endParaRPr lang="en-US" altLang="ko-KR" sz="36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algn="ctr">
              <a:lnSpc>
                <a:spcPct val="200000"/>
              </a:lnSpc>
            </a:pPr>
            <a:endParaRPr lang="en-US" sz="4000" kern="0" spc="-30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576" y="116632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r>
              <a:rPr lang="ko-KR" altLang="en-US" sz="3600" b="1" kern="0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비교과프로그램</a:t>
            </a:r>
            <a:r>
              <a:rPr lang="ko-KR" altLang="en-US" sz="3600" b="1" kern="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 운영 사례</a:t>
            </a:r>
            <a:endParaRPr lang="en-US" sz="3600" kern="0" spc="-3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72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_x222221376" descr="EMB00000ea02abf">
            <a:extLst>
              <a:ext uri="{FF2B5EF4-FFF2-40B4-BE49-F238E27FC236}">
                <a16:creationId xmlns="" xmlns:a16="http://schemas.microsoft.com/office/drawing/2014/main" id="{011C2331-26FC-47F8-A0E1-4781CE942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t="9947" r="13520" b="9608"/>
          <a:stretch/>
        </p:blipFill>
        <p:spPr bwMode="auto">
          <a:xfrm>
            <a:off x="107504" y="1802651"/>
            <a:ext cx="4631883" cy="38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4AB545-C327-43F8-8D63-CC62632A66F1}"/>
              </a:ext>
            </a:extLst>
          </p:cNvPr>
          <p:cNvSpPr txBox="1"/>
          <p:nvPr/>
        </p:nvSpPr>
        <p:spPr>
          <a:xfrm>
            <a:off x="539552" y="179929"/>
            <a:ext cx="7972054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학년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6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22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금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)~23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토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, </a:t>
            </a:r>
            <a:r>
              <a:rPr lang="ko-KR" altLang="en-US" sz="3200" b="1" spc="-150" dirty="0" err="1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운주산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승마 휴양림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</a:p>
        </p:txBody>
      </p:sp>
      <p:pic>
        <p:nvPicPr>
          <p:cNvPr id="7" name="_x222222016" descr="EMB00000ea02ac3">
            <a:extLst>
              <a:ext uri="{FF2B5EF4-FFF2-40B4-BE49-F238E27FC236}">
                <a16:creationId xmlns="" xmlns:a16="http://schemas.microsoft.com/office/drawing/2014/main" id="{E0F72322-BA2B-41C9-8686-26EBD7C4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t="13026" r="17297"/>
          <a:stretch>
            <a:fillRect/>
          </a:stretch>
        </p:blipFill>
        <p:spPr bwMode="auto">
          <a:xfrm>
            <a:off x="4860032" y="3717032"/>
            <a:ext cx="39604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_x222222016" descr="EMB00000ea02ac2">
            <a:extLst>
              <a:ext uri="{FF2B5EF4-FFF2-40B4-BE49-F238E27FC236}">
                <a16:creationId xmlns="" xmlns:a16="http://schemas.microsoft.com/office/drawing/2014/main" id="{DC49F451-6236-4261-AD17-E5302C28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18097" r="9375" b="93"/>
          <a:stretch>
            <a:fillRect/>
          </a:stretch>
        </p:blipFill>
        <p:spPr bwMode="auto">
          <a:xfrm>
            <a:off x="4860032" y="1268760"/>
            <a:ext cx="39604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4AB545-C327-43F8-8D63-CC62632A66F1}"/>
              </a:ext>
            </a:extLst>
          </p:cNvPr>
          <p:cNvSpPr txBox="1"/>
          <p:nvPr/>
        </p:nvSpPr>
        <p:spPr>
          <a:xfrm>
            <a:off x="539552" y="179929"/>
            <a:ext cx="7972054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학년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6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22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금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)~23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토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, </a:t>
            </a:r>
            <a:r>
              <a:rPr lang="ko-KR" altLang="en-US" sz="3200" b="1" spc="-150" dirty="0" err="1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운주산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승마 휴양림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</a:p>
        </p:txBody>
      </p:sp>
      <p:pic>
        <p:nvPicPr>
          <p:cNvPr id="2051" name="Picture 3" descr="D:\대구대학교\2018\CK\1학기\1학년 집중상담\사진\KakaoTalk_20180625_093526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88" y="987868"/>
            <a:ext cx="3993836" cy="28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대구대학교\2018\CK\1학기\1학년 집중상담\사진\KakaoTalk_20180625_093525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1" y="987869"/>
            <a:ext cx="3749377" cy="28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107504" y="5157192"/>
            <a:ext cx="8640960" cy="1872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2" name="Picture 4" descr="D:\대구대학교\2018\CK\1학기\1학년 집중상담\사진\KakaoTalk_20180625_0935287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88" y="3861048"/>
            <a:ext cx="4045049" cy="28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_x222219936" descr="EMB00000ea02ac1">
            <a:extLst>
              <a:ext uri="{FF2B5EF4-FFF2-40B4-BE49-F238E27FC236}">
                <a16:creationId xmlns="" xmlns:a16="http://schemas.microsoft.com/office/drawing/2014/main" id="{2F49C573-C71C-424D-BE2A-39ED8E673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1" y="3861048"/>
            <a:ext cx="3772362" cy="29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4AB545-C327-43F8-8D63-CC62632A66F1}"/>
              </a:ext>
            </a:extLst>
          </p:cNvPr>
          <p:cNvSpPr txBox="1"/>
          <p:nvPr/>
        </p:nvSpPr>
        <p:spPr>
          <a:xfrm>
            <a:off x="539552" y="179929"/>
            <a:ext cx="7558479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학년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9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7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금</a:t>
            </a:r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)~8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토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, </a:t>
            </a:r>
            <a:r>
              <a:rPr lang="ko-KR" altLang="en-US" sz="3200" b="1" spc="-150" dirty="0" err="1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운주산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승마 휴양림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107504" y="5157192"/>
            <a:ext cx="8640960" cy="1872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074" name="Picture 2" descr="D:\대구대학교\2018\CK\2학기\2학년 집중상담\집단상담 사진\IMG_7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536504" cy="327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대구대학교\2018\CK\2학기\2학년 집중상담\집단상담 사진\IMG_7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81" y="3513281"/>
            <a:ext cx="3955593" cy="31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7ABCC804-9B48-4074-B037-21E0210BE7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5" b="19537"/>
          <a:stretch/>
        </p:blipFill>
        <p:spPr>
          <a:xfrm>
            <a:off x="1283606" y="980729"/>
            <a:ext cx="628875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4AB545-C327-43F8-8D63-CC62632A66F1}"/>
              </a:ext>
            </a:extLst>
          </p:cNvPr>
          <p:cNvSpPr txBox="1"/>
          <p:nvPr/>
        </p:nvSpPr>
        <p:spPr>
          <a:xfrm>
            <a:off x="539552" y="179929"/>
            <a:ext cx="7558479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학년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9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7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금</a:t>
            </a:r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)~8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토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, </a:t>
            </a:r>
            <a:r>
              <a:rPr lang="ko-KR" altLang="en-US" sz="3200" b="1" spc="-150" dirty="0" err="1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운주산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승마 휴양림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107504" y="5157192"/>
            <a:ext cx="8640960" cy="1872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98E56549-560C-4821-BF2C-AC2DF280C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7" y="3499251"/>
            <a:ext cx="3779332" cy="283449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4CF37C1B-1FE0-4BF0-90A0-DC0D3081E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12" y="3499251"/>
            <a:ext cx="3779330" cy="283449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7ABCC804-9B48-4074-B037-21E0210BE7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5" b="19537"/>
          <a:stretch/>
        </p:blipFill>
        <p:spPr>
          <a:xfrm>
            <a:off x="875533" y="1124744"/>
            <a:ext cx="7564314" cy="31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4AB545-C327-43F8-8D63-CC62632A66F1}"/>
              </a:ext>
            </a:extLst>
          </p:cNvPr>
          <p:cNvSpPr txBox="1"/>
          <p:nvPr/>
        </p:nvSpPr>
        <p:spPr>
          <a:xfrm>
            <a:off x="539552" y="179929"/>
            <a:ext cx="7558479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학년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9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7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금</a:t>
            </a:r>
            <a:r>
              <a:rPr lang="en-US" altLang="ko-KR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)~8</a:t>
            </a:r>
            <a:r>
              <a:rPr lang="ko-KR" altLang="en-US" sz="32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토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, </a:t>
            </a:r>
            <a:r>
              <a:rPr lang="ko-KR" altLang="en-US" sz="3200" b="1" spc="-150" dirty="0" err="1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운주산</a:t>
            </a:r>
            <a:r>
              <a:rPr lang="ko-KR" altLang="en-US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승마 휴양림 </a:t>
            </a:r>
            <a:r>
              <a:rPr lang="en-US" altLang="ko-KR" sz="3200" b="1" spc="-150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107504" y="5157192"/>
            <a:ext cx="8640960" cy="1872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098" name="Picture 2" descr="D:\대구대학교\2018\CK\2학기\2학년 집중상담\집단상담 사진\KakaoTalk_20180910_132007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86354"/>
            <a:ext cx="4895528" cy="36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CF37C1B-1FE0-4BF0-90A0-DC0D3081E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90" y="1134323"/>
            <a:ext cx="3779330" cy="283449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98E56549-560C-4821-BF2C-AC2DF280C4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5" y="1134323"/>
            <a:ext cx="3779332" cy="28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718" y="908720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54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취업진로 특강</a:t>
            </a:r>
            <a:endParaRPr lang="en-US" altLang="ko-KR" sz="54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1028700" indent="-485775" algn="just">
              <a:lnSpc>
                <a:spcPct val="150000"/>
              </a:lnSpc>
              <a:buAutoNum type="romanLcParenR"/>
            </a:pPr>
            <a:r>
              <a:rPr 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4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19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06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이창윤 졸업생</a:t>
            </a:r>
            <a:endParaRPr lang="en-US" altLang="ko-KR" sz="36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1028700" indent="-485775" algn="just">
              <a:lnSpc>
                <a:spcPct val="150000"/>
              </a:lnSpc>
              <a:buAutoNum type="romanLcParenR"/>
            </a:pPr>
            <a:r>
              <a:rPr 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5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김창수 명예교수님</a:t>
            </a:r>
            <a:endParaRPr lang="en-US" altLang="ko-KR" sz="36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1028700" indent="-485775" algn="just">
              <a:lnSpc>
                <a:spcPct val="150000"/>
              </a:lnSpc>
              <a:buAutoNum type="romanLcParenR"/>
            </a:pPr>
            <a:r>
              <a:rPr lang="en-US" altLang="ko-KR" sz="3600" b="1" kern="0" spc="-30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㈜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CMDL 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이대균차장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 12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김대웅 졸업생</a:t>
            </a:r>
            <a:endParaRPr lang="en-US" altLang="ko-KR" sz="36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1028700" indent="-485775" algn="just">
              <a:lnSpc>
                <a:spcPct val="150000"/>
              </a:lnSpc>
              <a:buAutoNum type="romanLcParenR"/>
            </a:pPr>
            <a:r>
              <a:rPr lang="en-US" altLang="ko-KR" sz="3600" b="1" kern="0" spc="-30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9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18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한국 </a:t>
            </a:r>
            <a:r>
              <a:rPr lang="ko-KR" altLang="en-US" sz="3600" b="1" kern="0" spc="-300" dirty="0" err="1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유나이티드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제약회사 </a:t>
            </a:r>
            <a:endParaRPr lang="en-US" altLang="ko-KR" sz="36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542925" algn="just">
              <a:lnSpc>
                <a:spcPct val="150000"/>
              </a:lnSpc>
            </a:pP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                11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</a:t>
            </a:r>
            <a:r>
              <a:rPr lang="ko-KR" altLang="en-US" sz="3600" b="1" kern="0" spc="-30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권준호 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졸업생</a:t>
            </a:r>
            <a:endParaRPr lang="en-US" altLang="ko-KR" sz="36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1028700" indent="-1028700" algn="ctr">
              <a:lnSpc>
                <a:spcPct val="150000"/>
              </a:lnSpc>
              <a:buAutoNum type="romanLcParenR"/>
            </a:pPr>
            <a:endParaRPr lang="en-US" sz="5400" kern="0" spc="-30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576" y="116632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r>
              <a:rPr lang="ko-KR" altLang="en-US" sz="3600" b="1" kern="0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비교과프로그램</a:t>
            </a:r>
            <a:r>
              <a:rPr lang="ko-KR" altLang="en-US" sz="3600" b="1" kern="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 운영 사례</a:t>
            </a:r>
            <a:endParaRPr lang="en-US" sz="3600" kern="0" spc="-3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32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34C391-925B-40BE-932A-95CD7522CB0D}"/>
              </a:ext>
            </a:extLst>
          </p:cNvPr>
          <p:cNvSpPr txBox="1"/>
          <p:nvPr/>
        </p:nvSpPr>
        <p:spPr>
          <a:xfrm>
            <a:off x="395536" y="179929"/>
            <a:ext cx="7243001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4</a:t>
            </a:r>
            <a:r>
              <a:rPr lang="ko-KR" altLang="en-US" sz="32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2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19</a:t>
            </a:r>
            <a:r>
              <a:rPr lang="ko-KR" altLang="en-US" sz="32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목</a:t>
            </a:r>
            <a:r>
              <a:rPr lang="en-US" altLang="ko-KR" sz="32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 06</a:t>
            </a:r>
            <a:r>
              <a:rPr lang="ko-KR" altLang="en-US" sz="32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</a:t>
            </a:r>
            <a:r>
              <a:rPr lang="ko-KR" altLang="en-US" sz="3200" b="1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이창윤 졸업생 </a:t>
            </a:r>
            <a:r>
              <a:rPr lang="ko-KR" altLang="en-US" sz="32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 </a:t>
            </a:r>
            <a:endParaRPr lang="ko-KR" altLang="en-US" sz="3200" b="1" spc="-15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13" name="_x222222336" descr="EMB00000ea02ad3">
            <a:extLst>
              <a:ext uri="{FF2B5EF4-FFF2-40B4-BE49-F238E27FC236}">
                <a16:creationId xmlns="" xmlns:a16="http://schemas.microsoft.com/office/drawing/2014/main" id="{DE8DBEFD-26EA-4A8B-8461-C8EE04F7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09" y="1124744"/>
            <a:ext cx="3412538" cy="24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_x222221376" descr="EMB00000ea02ad2">
            <a:extLst>
              <a:ext uri="{FF2B5EF4-FFF2-40B4-BE49-F238E27FC236}">
                <a16:creationId xmlns="" xmlns:a16="http://schemas.microsoft.com/office/drawing/2014/main" id="{FE3266D2-A2DD-4C32-93B9-97F64E5D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10" y="3624619"/>
            <a:ext cx="3412538" cy="249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222221296" descr="EMB00000ea02ad1">
            <a:extLst>
              <a:ext uri="{FF2B5EF4-FFF2-40B4-BE49-F238E27FC236}">
                <a16:creationId xmlns="" xmlns:a16="http://schemas.microsoft.com/office/drawing/2014/main" id="{FD065B88-D848-4EC3-B900-C4B0B6E9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3373"/>
            <a:ext cx="4708590" cy="311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34C391-925B-40BE-932A-95CD7522CB0D}"/>
              </a:ext>
            </a:extLst>
          </p:cNvPr>
          <p:cNvSpPr txBox="1"/>
          <p:nvPr/>
        </p:nvSpPr>
        <p:spPr>
          <a:xfrm>
            <a:off x="395536" y="179929"/>
            <a:ext cx="7243001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5</a:t>
            </a:r>
            <a:r>
              <a:rPr lang="ko-KR" altLang="en-US" sz="32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2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32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32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32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수</a:t>
            </a:r>
            <a:r>
              <a:rPr lang="en-US" altLang="ko-KR" sz="32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 </a:t>
            </a:r>
            <a:r>
              <a:rPr lang="ko-KR" altLang="en-US" sz="32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김창수 명예교수님</a:t>
            </a:r>
            <a:endParaRPr lang="ko-KR" altLang="en-US" sz="3200" b="1" spc="-15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7" name="_x222221776" descr="EMB00000ea02ad4">
            <a:extLst>
              <a:ext uri="{FF2B5EF4-FFF2-40B4-BE49-F238E27FC236}">
                <a16:creationId xmlns="" xmlns:a16="http://schemas.microsoft.com/office/drawing/2014/main" id="{74A73D75-DCEA-4200-821F-F91C04B6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b="5441"/>
          <a:stretch>
            <a:fillRect/>
          </a:stretch>
        </p:blipFill>
        <p:spPr bwMode="auto">
          <a:xfrm>
            <a:off x="117827" y="1700808"/>
            <a:ext cx="4570554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_x222221776" descr="EMB00000ea02ad5">
            <a:extLst>
              <a:ext uri="{FF2B5EF4-FFF2-40B4-BE49-F238E27FC236}">
                <a16:creationId xmlns="" xmlns:a16="http://schemas.microsoft.com/office/drawing/2014/main" id="{16A157E2-17F1-4941-AB1E-08B188E49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55" y="1699220"/>
            <a:ext cx="4208463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34C391-925B-40BE-932A-95CD7522CB0D}"/>
              </a:ext>
            </a:extLst>
          </p:cNvPr>
          <p:cNvSpPr txBox="1"/>
          <p:nvPr/>
        </p:nvSpPr>
        <p:spPr>
          <a:xfrm>
            <a:off x="395536" y="179929"/>
            <a:ext cx="7243001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주</a:t>
            </a:r>
            <a:r>
              <a:rPr lang="en-US" altLang="ko-KR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)CMDL </a:t>
            </a:r>
            <a:r>
              <a:rPr lang="ko-KR" altLang="en-US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이대균차장님</a:t>
            </a:r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2800" b="1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12</a:t>
            </a:r>
            <a:r>
              <a:rPr lang="ko-KR" altLang="en-US" sz="2800" b="1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</a:t>
            </a:r>
            <a:r>
              <a:rPr lang="ko-KR" altLang="en-US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김대웅</a:t>
            </a:r>
            <a:endParaRPr lang="ko-KR" altLang="en-US" sz="2800" b="1" spc="-15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9" name="_x222219936" descr="EMB00000ea02ad6">
            <a:extLst>
              <a:ext uri="{FF2B5EF4-FFF2-40B4-BE49-F238E27FC236}">
                <a16:creationId xmlns="" xmlns:a16="http://schemas.microsoft.com/office/drawing/2014/main" id="{9EB50779-22FD-44D9-9DD8-D947C559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12399"/>
          <a:stretch>
            <a:fillRect/>
          </a:stretch>
        </p:blipFill>
        <p:spPr bwMode="auto">
          <a:xfrm>
            <a:off x="286140" y="1958890"/>
            <a:ext cx="4666186" cy="311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_x222221776" descr="EMB00000ea02ad7">
            <a:extLst>
              <a:ext uri="{FF2B5EF4-FFF2-40B4-BE49-F238E27FC236}">
                <a16:creationId xmlns="" xmlns:a16="http://schemas.microsoft.com/office/drawing/2014/main" id="{43A9FEC4-3008-4133-A154-81A88A0EE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73" y="1124744"/>
            <a:ext cx="3682339" cy="276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222221376" descr="EMB00000ea02ad8">
            <a:extLst>
              <a:ext uri="{FF2B5EF4-FFF2-40B4-BE49-F238E27FC236}">
                <a16:creationId xmlns="" xmlns:a16="http://schemas.microsoft.com/office/drawing/2014/main" id="{D46A5996-3CDD-4ED8-805A-02A2673CF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" b="19363"/>
          <a:stretch/>
        </p:blipFill>
        <p:spPr bwMode="auto">
          <a:xfrm>
            <a:off x="5131873" y="3885918"/>
            <a:ext cx="3688599" cy="22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00608" y="116632"/>
            <a:ext cx="9144000" cy="836712"/>
          </a:xfrm>
        </p:spPr>
        <p:txBody>
          <a:bodyPr>
            <a:normAutofit/>
          </a:bodyPr>
          <a:lstStyle/>
          <a:p>
            <a:r>
              <a:rPr lang="ko-KR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사업 </a:t>
            </a:r>
            <a:r>
              <a:rPr lang="ko-KR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목표</a:t>
            </a:r>
            <a:endParaRPr lang="ko-KR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anose="02030504000101010101" pitchFamily="18" charset="-127"/>
              <a:ea typeface="휴먼매직체" panose="02030504000101010101" pitchFamily="18" charset="-127"/>
              <a:cs typeface="나눔고딕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6064" y="1196752"/>
            <a:ext cx="8820472" cy="18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200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명</a:t>
            </a:r>
            <a:r>
              <a:rPr lang="ko-KR" altLang="en-US" sz="2000" spc="-300" dirty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칭</a:t>
            </a:r>
            <a:r>
              <a:rPr lang="en-US" altLang="ko-KR" sz="200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 </a:t>
            </a:r>
            <a:r>
              <a:rPr lang="en-US" altLang="ko-KR" sz="2000" b="0" spc="-30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|  </a:t>
            </a:r>
            <a:r>
              <a:rPr lang="ko-KR" altLang="en-US" sz="2400" b="0" spc="-300" dirty="0" err="1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특수과학문화교육인력양성사업단</a:t>
            </a:r>
            <a:r>
              <a:rPr lang="ko-KR" altLang="en-US" sz="2400" b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 </a:t>
            </a:r>
            <a:r>
              <a:rPr lang="en-US" altLang="ko-KR" sz="2400" b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(</a:t>
            </a:r>
            <a:r>
              <a:rPr lang="ko-KR" altLang="en-US" sz="240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특수과학교육사업단</a:t>
            </a:r>
            <a:r>
              <a:rPr lang="en-US" altLang="ko-KR" sz="2400" b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)</a:t>
            </a:r>
            <a:endParaRPr lang="en-US" altLang="ko-KR" sz="2400" b="0" spc="-15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나눔고딕"/>
            </a:endParaRPr>
          </a:p>
          <a:p>
            <a:pPr>
              <a:buNone/>
            </a:pPr>
            <a:r>
              <a:rPr lang="en-US" altLang="ko-KR" sz="2000" b="0" spc="-15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          Initiative for Special Educational Needs &amp; Science Education (</a:t>
            </a:r>
            <a:r>
              <a:rPr lang="en-US" altLang="ko-KR" sz="2000" spc="-150" dirty="0" err="1" smtClean="0">
                <a:solidFill>
                  <a:srgbClr val="008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iSENSE</a:t>
            </a:r>
            <a:r>
              <a:rPr lang="en-US" altLang="ko-KR" sz="2000" b="0" spc="-15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)</a:t>
            </a:r>
            <a:endParaRPr lang="en-US" altLang="ko-KR" sz="3200" b="0" spc="-150" dirty="0" smtClean="0">
              <a:latin typeface="휴먼매직체" panose="02030504000101010101" pitchFamily="18" charset="-127"/>
              <a:ea typeface="휴먼매직체" panose="02030504000101010101" pitchFamily="18" charset="-127"/>
              <a:cs typeface="나눔고딕"/>
            </a:endParaRPr>
          </a:p>
          <a:p>
            <a:pPr>
              <a:buNone/>
            </a:pPr>
            <a:r>
              <a:rPr lang="ko-KR" altLang="en-US" sz="200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가치</a:t>
            </a:r>
            <a:r>
              <a:rPr lang="en-US" altLang="ko-KR" sz="200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 </a:t>
            </a:r>
            <a:r>
              <a:rPr lang="en-US" altLang="ko-KR" sz="2000" b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|  </a:t>
            </a:r>
            <a:r>
              <a:rPr lang="ko-KR" altLang="en-US" sz="2000" b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만인복지를 </a:t>
            </a:r>
            <a:r>
              <a:rPr lang="ko-KR" altLang="en-US" sz="2000" b="0" spc="-300" dirty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지향하는 사랑</a:t>
            </a:r>
            <a:r>
              <a:rPr lang="en-US" altLang="ko-KR" sz="2000" b="0" spc="-300" dirty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·</a:t>
            </a:r>
            <a:r>
              <a:rPr lang="ko-KR" altLang="en-US" sz="2000" b="0" spc="-300" dirty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빛</a:t>
            </a:r>
            <a:r>
              <a:rPr lang="en-US" altLang="ko-KR" sz="2000" b="0" spc="-300" dirty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·</a:t>
            </a:r>
            <a:r>
              <a:rPr lang="ko-KR" altLang="en-US" sz="2000" b="0" spc="-300" dirty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자유의 건학 </a:t>
            </a:r>
            <a:r>
              <a:rPr lang="ko-KR" altLang="en-US" sz="2000" b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이념</a:t>
            </a:r>
            <a:endParaRPr lang="en-US" altLang="ko-KR" sz="2000" b="0" spc="-300" dirty="0" smtClean="0">
              <a:latin typeface="휴먼매직체" panose="02030504000101010101" pitchFamily="18" charset="-127"/>
              <a:ea typeface="휴먼매직체" panose="02030504000101010101" pitchFamily="18" charset="-127"/>
              <a:cs typeface="나눔고딕"/>
            </a:endParaRPr>
          </a:p>
          <a:p>
            <a:pPr>
              <a:buNone/>
            </a:pPr>
            <a:r>
              <a:rPr lang="ko-KR" altLang="en-US" sz="200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지향 </a:t>
            </a:r>
            <a:r>
              <a:rPr lang="en-US" altLang="ko-KR" sz="2000" b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|  </a:t>
            </a:r>
            <a:r>
              <a:rPr lang="ko-KR" altLang="en-US" sz="2000" b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미래사회 교육환경을 선도하며 </a:t>
            </a:r>
            <a:r>
              <a:rPr lang="ko-KR" altLang="en-US" sz="2000" b="0" spc="-300" dirty="0" err="1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소수자를</a:t>
            </a:r>
            <a:r>
              <a:rPr lang="ko-KR" altLang="en-US" sz="2000" b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 배려하는 따뜻한 교육전문가 양</a:t>
            </a:r>
            <a:r>
              <a:rPr lang="ko-KR" altLang="en-US" sz="2000" b="0" spc="-300" dirty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성</a:t>
            </a:r>
            <a:r>
              <a:rPr lang="ko-KR" altLang="en-US" sz="2000" b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 </a:t>
            </a:r>
            <a:endParaRPr lang="en-US" altLang="ko-KR" sz="2000" b="0" spc="-300" dirty="0" smtClean="0">
              <a:latin typeface="휴먼매직체" panose="02030504000101010101" pitchFamily="18" charset="-127"/>
              <a:ea typeface="휴먼매직체" panose="02030504000101010101" pitchFamily="18" charset="-127"/>
              <a:cs typeface="나눔고딕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288435" y="3140968"/>
            <a:ext cx="6567129" cy="848801"/>
            <a:chOff x="820891" y="1133673"/>
            <a:chExt cx="6567129" cy="848801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820891" y="1133673"/>
              <a:ext cx="6567129" cy="84880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모서리가 둥근 직사각형 4"/>
            <p:cNvSpPr/>
            <p:nvPr/>
          </p:nvSpPr>
          <p:spPr>
            <a:xfrm>
              <a:off x="845752" y="1158534"/>
              <a:ext cx="6517407" cy="79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lvl="0" algn="ctr" defTabSz="111125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 kern="1200" spc="-300" dirty="0" err="1" smtClean="0">
                  <a:solidFill>
                    <a:srgbClr val="CCFF99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소수자를</a:t>
              </a:r>
              <a:r>
                <a:rPr lang="ko-KR" altLang="en-US" sz="2500" kern="1200" spc="-300" dirty="0" smtClean="0">
                  <a:solidFill>
                    <a:srgbClr val="CCFF99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 배려하는 </a:t>
              </a:r>
              <a:r>
                <a:rPr lang="en-US" altLang="ko-KR" sz="2500" kern="1200" spc="-300" dirty="0" smtClean="0">
                  <a:solidFill>
                    <a:srgbClr val="CCFF99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| </a:t>
              </a:r>
              <a:r>
                <a:rPr lang="ko-KR" altLang="en-US" sz="2500" kern="1200" spc="-300" dirty="0" smtClean="0">
                  <a:solidFill>
                    <a:srgbClr val="CCFF99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 </a:t>
              </a:r>
              <a:r>
                <a:rPr lang="ko-KR" altLang="en-US" sz="2500" b="1" kern="1200" spc="-300" dirty="0" smtClean="0">
                  <a:solidFill>
                    <a:schemeClr val="bg1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통합교육 환경 의 우수교사 양성</a:t>
              </a:r>
              <a:endParaRPr lang="en-US" sz="2500" b="1" kern="1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288435" y="4120355"/>
            <a:ext cx="6567129" cy="848801"/>
            <a:chOff x="820891" y="2113060"/>
            <a:chExt cx="6567129" cy="848801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820891" y="2113060"/>
              <a:ext cx="6567129" cy="848801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shade val="50000"/>
                <a:hueOff val="0"/>
                <a:satOff val="-24950"/>
                <a:lumOff val="331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6"/>
            <p:cNvSpPr/>
            <p:nvPr/>
          </p:nvSpPr>
          <p:spPr>
            <a:xfrm>
              <a:off x="845752" y="2137921"/>
              <a:ext cx="6517407" cy="79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lvl="0" algn="ctr" defTabSz="111125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 kern="1200" spc="-300" dirty="0" smtClean="0">
                  <a:solidFill>
                    <a:srgbClr val="CCFF99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모든 이를 포용하는 </a:t>
              </a:r>
              <a:r>
                <a:rPr lang="en-US" altLang="ko-KR" sz="2500" kern="1200" spc="-300" dirty="0" smtClean="0">
                  <a:solidFill>
                    <a:srgbClr val="CCFF99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| </a:t>
              </a:r>
              <a:r>
                <a:rPr lang="ko-KR" altLang="en-US" sz="2500" kern="1200" spc="-300" dirty="0" smtClean="0">
                  <a:solidFill>
                    <a:srgbClr val="CCFF99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 </a:t>
              </a:r>
              <a:r>
                <a:rPr lang="ko-KR" altLang="en-US" sz="2500" b="1" kern="1200" spc="-300" dirty="0" smtClean="0">
                  <a:solidFill>
                    <a:schemeClr val="bg1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비형식교육환경의 </a:t>
              </a:r>
              <a:r>
                <a:rPr lang="ko-KR" altLang="en-US" sz="2500" b="1" kern="1200" spc="-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과학문화 전문가 양성</a:t>
              </a:r>
              <a:endParaRPr lang="ko-KR" altLang="en-US" sz="2500" b="1" kern="12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288435" y="5099741"/>
            <a:ext cx="6567129" cy="848801"/>
            <a:chOff x="820891" y="3092446"/>
            <a:chExt cx="6567129" cy="848801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820891" y="3092446"/>
              <a:ext cx="6567129" cy="84880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-24950"/>
                <a:lumOff val="33101"/>
                <a:alphaOff val="0"/>
              </a:schemeClr>
            </a:fillRef>
            <a:effectRef idx="3">
              <a:schemeClr val="accent6">
                <a:shade val="50000"/>
                <a:hueOff val="0"/>
                <a:satOff val="-24950"/>
                <a:lumOff val="331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모서리가 둥근 직사각형 8"/>
            <p:cNvSpPr/>
            <p:nvPr/>
          </p:nvSpPr>
          <p:spPr>
            <a:xfrm>
              <a:off x="845752" y="3117307"/>
              <a:ext cx="6517407" cy="79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lvl="0" algn="ctr" defTabSz="111125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 kern="1200" spc="-300" dirty="0" smtClean="0">
                  <a:solidFill>
                    <a:srgbClr val="CCFF99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다양성에 부응하는 </a:t>
              </a:r>
              <a:r>
                <a:rPr lang="en-US" altLang="ko-KR" sz="2500" kern="1200" spc="-300" dirty="0" smtClean="0">
                  <a:solidFill>
                    <a:srgbClr val="CCFF99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| </a:t>
              </a:r>
              <a:r>
                <a:rPr lang="ko-KR" altLang="en-US" sz="2500" b="1" kern="1200" spc="-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국제화 환경의 교육봉사 활동가 양성 </a:t>
              </a:r>
              <a:r>
                <a:rPr lang="ko-KR" altLang="en-US" sz="2500" b="1" kern="1200" spc="-300" dirty="0" smtClean="0">
                  <a:solidFill>
                    <a:schemeClr val="bg1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  <a:cs typeface="나눔고딕"/>
                </a:rPr>
                <a:t> </a:t>
              </a:r>
              <a:endParaRPr lang="ko-KR" altLang="en-US" sz="2500" b="1" kern="1200" spc="-300" dirty="0">
                <a:solidFill>
                  <a:schemeClr val="bg1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2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34C391-925B-40BE-932A-95CD7522CB0D}"/>
              </a:ext>
            </a:extLst>
          </p:cNvPr>
          <p:cNvSpPr txBox="1"/>
          <p:nvPr/>
        </p:nvSpPr>
        <p:spPr>
          <a:xfrm>
            <a:off x="395536" y="179929"/>
            <a:ext cx="8568951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09</a:t>
            </a:r>
            <a:r>
              <a:rPr lang="ko-KR" altLang="en-US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18</a:t>
            </a:r>
            <a:r>
              <a:rPr lang="ko-KR" altLang="en-US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화</a:t>
            </a:r>
            <a:r>
              <a:rPr lang="en-US" altLang="ko-KR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</a:t>
            </a:r>
            <a:r>
              <a:rPr lang="ko-KR" altLang="en-US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한국 </a:t>
            </a:r>
            <a:r>
              <a:rPr lang="ko-KR" altLang="en-US" sz="2800" b="1" dirty="0" err="1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유나이티드</a:t>
            </a:r>
            <a:r>
              <a:rPr lang="ko-KR" altLang="en-US" sz="2800" b="1" dirty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제약회사 </a:t>
            </a:r>
            <a:r>
              <a:rPr lang="en-US" altLang="ko-KR" sz="2800" b="1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11</a:t>
            </a:r>
            <a:r>
              <a:rPr lang="ko-KR" altLang="en-US" sz="2800" b="1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</a:t>
            </a:r>
            <a:r>
              <a:rPr lang="ko-KR" altLang="en-US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권준호</a:t>
            </a:r>
            <a:endParaRPr lang="ko-KR" altLang="en-US" sz="2800" b="1" spc="-15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7" name="그림 6" descr="C:\Users\USER\Desktop\편집 사진 건들지마세요\특강\취업특강(11학번 권준호)  (2).jpg">
            <a:extLst>
              <a:ext uri="{FF2B5EF4-FFF2-40B4-BE49-F238E27FC236}">
                <a16:creationId xmlns="" xmlns:a16="http://schemas.microsoft.com/office/drawing/2014/main" id="{7763B7AE-5091-4D05-9A92-6C33715F32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1"/>
          <a:stretch/>
        </p:blipFill>
        <p:spPr bwMode="auto">
          <a:xfrm>
            <a:off x="306906" y="1826683"/>
            <a:ext cx="4950492" cy="34025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361B7C4B-6747-4305-8C37-F57D623CC7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29" y="1170794"/>
            <a:ext cx="3534059" cy="24938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08B013AA-6777-4C78-8273-3DB0B33604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29" y="3664684"/>
            <a:ext cx="3534058" cy="25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6584" y="1196752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54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            임용특강</a:t>
            </a:r>
            <a:endParaRPr lang="en-US" altLang="ko-KR" sz="54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1028700" indent="228600" algn="just">
              <a:lnSpc>
                <a:spcPct val="150000"/>
              </a:lnSpc>
              <a:buAutoNum type="romanLcParenR"/>
            </a:pPr>
            <a:r>
              <a:rPr 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11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26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97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윤영록 선생님</a:t>
            </a:r>
            <a:endParaRPr lang="en-US" altLang="ko-KR" sz="36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1028700" indent="228600" algn="just">
              <a:lnSpc>
                <a:spcPct val="150000"/>
              </a:lnSpc>
              <a:buAutoNum type="romanLcParenR"/>
            </a:pPr>
            <a:r>
              <a:rPr 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12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31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07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한기표 선생님</a:t>
            </a:r>
            <a:endParaRPr lang="en-US" altLang="ko-KR" sz="36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1028700" indent="228600" algn="just">
              <a:lnSpc>
                <a:spcPct val="150000"/>
              </a:lnSpc>
            </a:pP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                 10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권세진 선생님</a:t>
            </a:r>
            <a:endParaRPr lang="en-US" altLang="ko-KR" sz="36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1028700" indent="228600" algn="just">
              <a:lnSpc>
                <a:spcPct val="150000"/>
              </a:lnSpc>
              <a:buAutoNum type="romanLcParenR"/>
            </a:pPr>
            <a:r>
              <a:rPr lang="en-US" altLang="ko-KR" sz="3600" b="1" kern="0" spc="-300" dirty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3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 </a:t>
            </a:r>
            <a:r>
              <a:rPr lang="en-US" altLang="ko-KR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12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</a:t>
            </a:r>
            <a:r>
              <a:rPr lang="ko-KR" altLang="en-US" sz="3600" b="1" kern="0" spc="-300" dirty="0" err="1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김소란</a:t>
            </a:r>
            <a:r>
              <a:rPr lang="ko-KR" altLang="en-US" sz="36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선생님</a:t>
            </a:r>
            <a:endParaRPr lang="en-US" sz="5400" kern="0" spc="-30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576" y="116632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r>
              <a:rPr lang="ko-KR" altLang="en-US" sz="3600" b="1" kern="0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비교과프로그램</a:t>
            </a:r>
            <a:r>
              <a:rPr lang="ko-KR" altLang="en-US" sz="3600" b="1" kern="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 운영 사례</a:t>
            </a:r>
            <a:endParaRPr lang="en-US" sz="3600" kern="0" spc="-3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15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34C391-925B-40BE-932A-95CD7522CB0D}"/>
              </a:ext>
            </a:extLst>
          </p:cNvPr>
          <p:cNvSpPr txBox="1"/>
          <p:nvPr/>
        </p:nvSpPr>
        <p:spPr>
          <a:xfrm>
            <a:off x="395536" y="179929"/>
            <a:ext cx="8568951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11</a:t>
            </a:r>
            <a:r>
              <a:rPr lang="ko-KR" altLang="en-US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26</a:t>
            </a:r>
            <a:r>
              <a:rPr lang="ko-KR" altLang="en-US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</a:t>
            </a:r>
            <a:r>
              <a:rPr lang="en-US" altLang="ko-KR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97 </a:t>
            </a:r>
            <a:r>
              <a:rPr lang="ko-KR" altLang="en-US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윤영록 선생님</a:t>
            </a:r>
            <a:endParaRPr lang="ko-KR" altLang="en-US" sz="2800" b="1" spc="-15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6FB35B6B-9C39-47A3-B7AC-CB71A48F3A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45" y="1550457"/>
            <a:ext cx="4628960" cy="347224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8DA5884F-C364-4875-BFC7-08E9514F86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" y="1556792"/>
            <a:ext cx="4628960" cy="34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34C391-925B-40BE-932A-95CD7522CB0D}"/>
              </a:ext>
            </a:extLst>
          </p:cNvPr>
          <p:cNvSpPr txBox="1"/>
          <p:nvPr/>
        </p:nvSpPr>
        <p:spPr>
          <a:xfrm>
            <a:off x="179512" y="179929"/>
            <a:ext cx="8856984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12</a:t>
            </a:r>
            <a:r>
              <a:rPr lang="ko-KR" altLang="en-US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31</a:t>
            </a:r>
            <a:r>
              <a:rPr lang="ko-KR" altLang="en-US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</a:t>
            </a:r>
            <a:r>
              <a:rPr lang="en-US" altLang="ko-KR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07 </a:t>
            </a:r>
            <a:r>
              <a:rPr lang="ko-KR" altLang="en-US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한기표 선생님</a:t>
            </a:r>
            <a:r>
              <a:rPr lang="en-US" altLang="ko-KR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 10</a:t>
            </a:r>
            <a:r>
              <a:rPr lang="ko-KR" altLang="en-US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권세진 선생님</a:t>
            </a:r>
            <a:endParaRPr lang="ko-KR" altLang="en-US" sz="2800" b="1" spc="-15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7358A41C-9F3F-4FC8-A863-C4520A473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2" y="1328399"/>
            <a:ext cx="2913560" cy="218516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76DA5649-190D-4F1F-97B0-0DF537993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48" y="1328398"/>
            <a:ext cx="2913560" cy="21851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3645929D-8807-472F-8683-B9D12BF8D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20" y="1340768"/>
            <a:ext cx="2913560" cy="218516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8870870D-1D4B-4180-A423-096FDCC0A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2" y="3801332"/>
            <a:ext cx="2913560" cy="218516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0C13DEF5-C9F7-4845-A47B-2ACE0228E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20" y="3801332"/>
            <a:ext cx="2913560" cy="218516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244084BC-8F34-4DDF-87BF-A6F23656BD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48" y="3801332"/>
            <a:ext cx="2913560" cy="21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34C391-925B-40BE-932A-95CD7522CB0D}"/>
              </a:ext>
            </a:extLst>
          </p:cNvPr>
          <p:cNvSpPr txBox="1"/>
          <p:nvPr/>
        </p:nvSpPr>
        <p:spPr>
          <a:xfrm>
            <a:off x="196330" y="179929"/>
            <a:ext cx="8856984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</a:t>
            </a:r>
            <a:r>
              <a:rPr lang="ko-KR" altLang="en-US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월 </a:t>
            </a:r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3</a:t>
            </a:r>
            <a:r>
              <a:rPr lang="ko-KR" altLang="en-US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일</a:t>
            </a:r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목</a:t>
            </a:r>
            <a:r>
              <a:rPr lang="en-US" altLang="ko-KR" sz="2800" b="1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) </a:t>
            </a:r>
            <a:r>
              <a:rPr lang="en-US" altLang="ko-KR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12 </a:t>
            </a:r>
            <a:r>
              <a:rPr lang="ko-KR" altLang="en-US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학번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김소란</a:t>
            </a:r>
            <a:r>
              <a:rPr lang="ko-KR" altLang="en-US" sz="28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선생님</a:t>
            </a:r>
            <a:endParaRPr lang="ko-KR" altLang="en-US" sz="2800" b="1" spc="-15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DE32F483-758C-4C11-A0FA-D8A9AFA02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69" y="1628800"/>
            <a:ext cx="4265744" cy="319930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7D94FD15-4554-4257-90EF-4F00A94FD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0" y="1628800"/>
            <a:ext cx="4265744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56592" y="-27384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3600" b="1" kern="0" spc="-3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            동문초청 간담회</a:t>
            </a:r>
            <a:endParaRPr lang="en-US" altLang="ko-KR" sz="3600" b="1" kern="0" spc="-300" dirty="0" smtClean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7" name="_x222222016" descr="EMB00000ea02ac8">
            <a:extLst>
              <a:ext uri="{FF2B5EF4-FFF2-40B4-BE49-F238E27FC236}">
                <a16:creationId xmlns="" xmlns:a16="http://schemas.microsoft.com/office/drawing/2014/main" id="{52155002-2812-4F83-8636-7DF6D060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01" y="1268760"/>
            <a:ext cx="3469372" cy="22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_x222221296" descr="EMB00000ea02ac9">
            <a:extLst>
              <a:ext uri="{FF2B5EF4-FFF2-40B4-BE49-F238E27FC236}">
                <a16:creationId xmlns="" xmlns:a16="http://schemas.microsoft.com/office/drawing/2014/main" id="{2DB184A3-6DB6-4C4E-AEEC-EB0370B8D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01" y="3780320"/>
            <a:ext cx="3469372" cy="22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_x222219936" descr="EMB00000ea02ac7">
            <a:extLst>
              <a:ext uri="{FF2B5EF4-FFF2-40B4-BE49-F238E27FC236}">
                <a16:creationId xmlns="" xmlns:a16="http://schemas.microsoft.com/office/drawing/2014/main" id="{185FC659-48E8-4583-A8B5-A990255E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2432"/>
            <a:ext cx="5056188" cy="29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34C391-925B-40BE-932A-95CD7522CB0D}"/>
              </a:ext>
            </a:extLst>
          </p:cNvPr>
          <p:cNvSpPr txBox="1"/>
          <p:nvPr/>
        </p:nvSpPr>
        <p:spPr>
          <a:xfrm>
            <a:off x="487735" y="178883"/>
            <a:ext cx="7753379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특성화 사업을 마치며</a:t>
            </a:r>
            <a:r>
              <a:rPr lang="en-US" altLang="ko-KR" sz="2800" b="1" spc="-15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……………</a:t>
            </a:r>
            <a:endParaRPr lang="ko-KR" altLang="en-US" sz="2800" b="1" spc="-15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11560" y="1412776"/>
            <a:ext cx="8712968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5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2400" b="0" kern="0" spc="-300" dirty="0" smtClean="0">
                <a:solidFill>
                  <a:srgbClr val="0066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대구대학교의 배경과 강점을 살린 특성화 모형</a:t>
            </a:r>
            <a:endParaRPr lang="en-US" altLang="ko-KR" sz="2400" b="0" kern="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b="0" kern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만인복지의 건학 이념과 특수교육 특성화</a:t>
            </a:r>
            <a:endParaRPr lang="en-US" altLang="ko-KR" sz="2000" b="0" kern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b="0" kern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기존 교원양성교육과 차별화된 접근</a:t>
            </a:r>
            <a:endParaRPr lang="en-US" altLang="ko-KR" sz="2000" b="0" kern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400" b="0" kern="0" spc="-300" dirty="0" smtClean="0">
                <a:solidFill>
                  <a:srgbClr val="0066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국가사회의 수요에 부응하는 특성화 방향</a:t>
            </a:r>
            <a:endParaRPr lang="en-US" altLang="ko-KR" sz="2400" b="0" kern="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b="0" kern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통합교육 환경 대비에 대한 절실한 국가적 요구</a:t>
            </a:r>
            <a:endParaRPr lang="en-US" altLang="ko-KR" sz="2000" b="0" kern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b="0" kern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미래 교육 환경 변화에 따른 새로운 전문성  부각</a:t>
            </a:r>
            <a:endParaRPr lang="en-US" altLang="ko-KR" sz="2000" b="0" kern="0" spc="-300" dirty="0" smtClean="0">
              <a:solidFill>
                <a:srgbClr val="00B0F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b="0" kern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국제화 수요 증대 및 국내 취업기회의 제한</a:t>
            </a:r>
            <a:endParaRPr lang="en-US" altLang="ko-KR" sz="2000" b="0" kern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400" b="0" kern="0" spc="-300" dirty="0" smtClean="0">
                <a:solidFill>
                  <a:srgbClr val="0066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타 대학과 비교 우위에 있는 특성화 역량</a:t>
            </a:r>
            <a:endParaRPr lang="en-US" altLang="ko-KR" sz="2400" b="0" kern="0" spc="-300" dirty="0" smtClean="0">
              <a:solidFill>
                <a:srgbClr val="0066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b="0" kern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전국 최고의 특수교육 관련 분야 인프라</a:t>
            </a:r>
            <a:endParaRPr lang="en-US" altLang="ko-KR" sz="2000" b="0" kern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b="0" kern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특수교육과 교과교육 </a:t>
            </a:r>
            <a:r>
              <a:rPr lang="ko-KR" altLang="en-US" sz="2000" b="0" kern="0" spc="-30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융복합</a:t>
            </a:r>
            <a:r>
              <a:rPr lang="ko-KR" altLang="en-US" sz="2000" b="0" kern="0" spc="-3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분야는 국제적으로도 경쟁력 확보</a:t>
            </a:r>
            <a:endParaRPr lang="en-US" altLang="ko-KR" sz="2000" b="0" kern="0" spc="-3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1628800"/>
            <a:ext cx="15808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b="1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B</a:t>
            </a:r>
            <a:endParaRPr lang="ko-KR" altLang="en-US" sz="19900" b="1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32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50168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분야</a:t>
            </a:r>
            <a:r>
              <a:rPr lang="en-US" altLang="ko-KR" sz="36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</a:t>
            </a:r>
            <a:r>
              <a:rPr lang="ko-KR" altLang="en-US" sz="36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6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| </a:t>
            </a:r>
            <a:r>
              <a:rPr lang="ko-KR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특성화 교육과정 개발 및 운영</a:t>
            </a:r>
            <a:endParaRPr lang="ko-KR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2788445283"/>
              </p:ext>
            </p:extLst>
          </p:nvPr>
        </p:nvGraphicFramePr>
        <p:xfrm>
          <a:off x="323528" y="1340768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02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63CDB8-7980-4BE6-8DFA-DB0CA2A62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ABBA-942A-468A-B0D0-97F7D3BC4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47BAB5-C7E9-4916-B2B9-30EB2E0F3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C4CF40-AEAD-47C8-8A74-70A47A483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3CB501-4CAA-44EA-9944-7F28C7F9B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3DA62F-AB16-4A74-996D-D8BB1A813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AFCB-D9C9-4A64-8C4A-F05AC1490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102DA0-8F46-4478-85F3-34B30FD7A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ECD0FA-02F7-4043-846E-374D28D21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0528" y="116632"/>
            <a:ext cx="9144000" cy="950168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분야</a:t>
            </a:r>
            <a:r>
              <a:rPr lang="en-US" altLang="ko-KR" sz="40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</a:t>
            </a:r>
            <a:r>
              <a:rPr lang="ko-KR" altLang="en-US" sz="40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40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| </a:t>
            </a:r>
            <a:r>
              <a:rPr lang="ko-KR" alt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학부생</a:t>
            </a:r>
            <a:r>
              <a:rPr lang="ko-KR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 양성 및 지원</a:t>
            </a:r>
            <a:endParaRPr lang="ko-KR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931048373"/>
              </p:ext>
            </p:extLst>
          </p:nvPr>
        </p:nvGraphicFramePr>
        <p:xfrm>
          <a:off x="179512" y="1340768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64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63CDB8-7980-4BE6-8DFA-DB0CA2A62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ABBA-942A-468A-B0D0-97F7D3BC4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641E4-039E-439B-A9DA-BBBE68CBF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50468B-91E5-4B7B-8481-C224600DB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47BAB5-C7E9-4916-B2B9-30EB2E0F3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E1527D-DAC3-4800-9F19-C41D27C01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931176-44AB-4FE6-BB9D-6E217E637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AE5B76-5B12-471A-953C-0C4F2C70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F4D504-45AA-440B-B942-95BD4EB4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102DA0-8F46-4478-85F3-34B30FD7A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0E6193-F651-4CB9-8CB9-FA8AEE8DF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A73A7E-68CC-4B41-8562-FF6A56FF2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DC43C-335F-43F5-B4C5-B3A88010E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50168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분야</a:t>
            </a:r>
            <a:r>
              <a:rPr lang="en-US" altLang="ko-KR" sz="32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3</a:t>
            </a:r>
            <a:r>
              <a:rPr lang="ko-KR" altLang="en-US" sz="32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320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| </a:t>
            </a:r>
            <a:r>
              <a:rPr lang="ko-KR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학부교육 내실화 및 인프라 확충</a:t>
            </a:r>
            <a:endParaRPr lang="ko-KR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599168786"/>
              </p:ext>
            </p:extLst>
          </p:nvPr>
        </p:nvGraphicFramePr>
        <p:xfrm>
          <a:off x="179512" y="1340768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모서리가 둥근 직사각형 2"/>
          <p:cNvSpPr/>
          <p:nvPr/>
        </p:nvSpPr>
        <p:spPr bwMode="auto">
          <a:xfrm>
            <a:off x="179512" y="1340768"/>
            <a:ext cx="2088232" cy="47525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4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E1068D-0EE5-4160-B337-02FC6CDAE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63CDB8-7980-4BE6-8DFA-DB0CA2A62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ABBA-942A-468A-B0D0-97F7D3BC4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477C32-C927-4A82-A7CC-0F1A2647F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F27410-0F11-499D-A55B-0D3B43CF0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507371-DF17-4A94-8776-54975C35E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BF366E-77A8-4A15-BEC2-7ED705CF9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47BAB5-C7E9-4916-B2B9-30EB2E0F3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ED0D55-3D13-4A10-B02E-AF78713FA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3DA62F-AB16-4A74-996D-D8BB1A813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7B1620-C3C7-4D4D-B222-7E7181AE6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669510-0A65-4AE2-8FE8-EE0A93814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2EC5B2-71B7-4B9B-BC06-3ADB33213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23528" y="1772816"/>
            <a:ext cx="8208962" cy="12961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6000" b="1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>사업예시</a:t>
            </a:r>
            <a:r>
              <a:rPr lang="en-US" altLang="ko-KR" sz="6600" b="1" spc="-300" dirty="0" smtClean="0">
                <a:solidFill>
                  <a:srgbClr val="008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  <a:t/>
            </a:r>
            <a:br>
              <a:rPr lang="en-US" altLang="ko-KR" sz="6600" b="1" spc="-300" dirty="0" smtClean="0">
                <a:solidFill>
                  <a:srgbClr val="008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나눔고딕"/>
              </a:rPr>
            </a:br>
            <a:endParaRPr lang="en-US" altLang="ko-KR" sz="6600" b="1" spc="-300" dirty="0" smtClean="0">
              <a:solidFill>
                <a:srgbClr val="00B050"/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6359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759" y="116632"/>
            <a:ext cx="8709912" cy="807696"/>
          </a:xfrm>
        </p:spPr>
        <p:txBody>
          <a:bodyPr/>
          <a:lstStyle/>
          <a:p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특성화 교육과정 운영 사례 </a:t>
            </a:r>
            <a:r>
              <a:rPr lang="en-US" altLang="ko-KR" sz="3600" b="0" dirty="0" smtClean="0">
                <a:solidFill>
                  <a:srgbClr val="0066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</a:t>
            </a:r>
            <a:r>
              <a:rPr lang="ko-KR" altLang="en-US" sz="3600" b="0" dirty="0" smtClean="0">
                <a:solidFill>
                  <a:srgbClr val="0066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3600" b="0" dirty="0" smtClean="0">
                <a:solidFill>
                  <a:srgbClr val="FFFF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교양 과목 </a:t>
            </a:r>
            <a:endParaRPr lang="en-US" sz="3600" b="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6064" y="1628800"/>
            <a:ext cx="9036496" cy="1872208"/>
          </a:xfrm>
        </p:spPr>
        <p:txBody>
          <a:bodyPr>
            <a:noAutofit/>
          </a:bodyPr>
          <a:lstStyle/>
          <a:p>
            <a:pPr>
              <a:buFont typeface="Courier New"/>
              <a:buChar char="o"/>
            </a:pPr>
            <a:r>
              <a:rPr lang="ko-KR" altLang="en-US" sz="2400" b="0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과학교육수어 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</a:t>
            </a:r>
            <a:r>
              <a:rPr lang="ko-KR" altLang="en-US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 과학교육수어와 농문화 이해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과학교육수어 구사능력 연습 등  </a:t>
            </a:r>
            <a:endParaRPr lang="en-US" altLang="ko-KR" sz="2400" b="0" spc="-300" dirty="0">
              <a:solidFill>
                <a:srgbClr val="0000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                     [</a:t>
            </a:r>
            <a:r>
              <a:rPr lang="ko-KR" altLang="en-US" sz="2400" b="0" i="1" spc="-300" dirty="0" err="1" smtClean="0">
                <a:solidFill>
                  <a:srgbClr val="FF66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과학교육수어대회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]</a:t>
            </a:r>
          </a:p>
          <a:p>
            <a:pPr marL="0" indent="0">
              <a:buNone/>
            </a:pPr>
            <a:endParaRPr lang="en-US" altLang="ko-KR" sz="2400" b="0" spc="-300" dirty="0">
              <a:solidFill>
                <a:srgbClr val="0000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>
              <a:buFont typeface="Courier New"/>
              <a:buChar char="o"/>
            </a:pPr>
            <a:r>
              <a:rPr lang="ko-KR" altLang="en-US" sz="2400" b="0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특수아과학탐구지도 </a:t>
            </a:r>
            <a:r>
              <a:rPr lang="en-US" altLang="ko-KR" sz="2400" b="0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</a:t>
            </a:r>
            <a:r>
              <a:rPr lang="ko-KR" altLang="en-US" sz="2400" b="0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특수교육대상학생에 대한 이해 및 기초과학탐구지도 능력 함양 </a:t>
            </a:r>
            <a:endParaRPr lang="en-US" altLang="ko-KR" sz="2400" b="0" spc="-300" dirty="0" smtClean="0">
              <a:solidFill>
                <a:srgbClr val="0000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>
              <a:buFont typeface="Courier New"/>
              <a:buChar char="o"/>
            </a:pPr>
            <a:endParaRPr lang="en-US" altLang="ko-KR" sz="2400" b="0" spc="-300" dirty="0" smtClean="0">
              <a:solidFill>
                <a:srgbClr val="0000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>
              <a:buFont typeface="Courier New"/>
              <a:buChar char="o"/>
            </a:pPr>
            <a:r>
              <a:rPr lang="ko-KR" altLang="en-US" sz="2400" b="0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초연결사회의과학문화</a:t>
            </a:r>
            <a:r>
              <a:rPr lang="en-US" altLang="ko-KR" sz="2400" b="0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</a:t>
            </a:r>
            <a:r>
              <a:rPr lang="ko-KR" altLang="en-US" sz="2400" b="0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디지털환경의 교수매체 이해 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창의적 활용</a:t>
            </a:r>
            <a:endParaRPr lang="en-US" altLang="ko-KR" sz="2400" b="0" spc="-300" dirty="0" smtClean="0">
              <a:solidFill>
                <a:srgbClr val="0000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2400" b="0" spc="-300" dirty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                          </a:t>
            </a:r>
            <a:r>
              <a:rPr lang="ko-KR" altLang="en-US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 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[</a:t>
            </a:r>
            <a:r>
              <a:rPr lang="ko-KR" altLang="en-US" sz="2400" b="0" i="1" spc="-300" dirty="0" smtClean="0">
                <a:solidFill>
                  <a:srgbClr val="FF66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사물인터넷경연대회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]</a:t>
            </a:r>
            <a:r>
              <a:rPr lang="ko-KR" altLang="en-US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 </a:t>
            </a:r>
            <a:endParaRPr lang="en-US" altLang="ko-KR" sz="2400" b="0" spc="-300" dirty="0" smtClean="0">
              <a:solidFill>
                <a:srgbClr val="0000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0" indent="0">
              <a:buNone/>
            </a:pPr>
            <a:endParaRPr lang="en-US" altLang="ko-KR" sz="2400" b="0" spc="-300" dirty="0" smtClean="0">
              <a:solidFill>
                <a:srgbClr val="0000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>
              <a:buFont typeface="Courier New"/>
              <a:buChar char="o"/>
            </a:pPr>
            <a:r>
              <a:rPr lang="ko-KR" altLang="en-US" sz="2400" b="0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과학문화고전산책  </a:t>
            </a:r>
            <a:r>
              <a:rPr lang="en-US" altLang="ko-KR" sz="2400" b="0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</a:t>
            </a:r>
            <a:r>
              <a:rPr lang="ko-KR" altLang="en-US" sz="2400" b="0" spc="-300" dirty="0" smtClean="0">
                <a:solidFill>
                  <a:srgbClr val="0070C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2400" b="0" spc="-300" dirty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핵심질문을 </a:t>
            </a:r>
            <a:r>
              <a:rPr lang="ko-KR" altLang="en-US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중심으로 과학고전 독서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작문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토론 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[</a:t>
            </a:r>
            <a:r>
              <a:rPr lang="ko-KR" altLang="en-US" sz="2400" b="0" i="1" spc="-300" dirty="0" smtClean="0">
                <a:solidFill>
                  <a:srgbClr val="FF66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이그나이트쇼</a:t>
            </a:r>
            <a:r>
              <a:rPr lang="en-US" altLang="ko-KR" sz="2400" b="0" spc="-300" dirty="0" smtClean="0">
                <a:solidFill>
                  <a:srgbClr val="0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]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7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F3771-84FE-4DDA-9334-36419952A950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0680" y="1777071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전공학습도우미 </a:t>
            </a:r>
            <a:r>
              <a:rPr lang="en-US" altLang="ko-KR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: </a:t>
            </a:r>
            <a:r>
              <a:rPr lang="ko-KR" altLang="en-US" sz="4000" b="1" kern="0" spc="-300" dirty="0" err="1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맨토</a:t>
            </a:r>
            <a:r>
              <a:rPr lang="en-US" altLang="ko-KR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-</a:t>
            </a:r>
            <a:r>
              <a:rPr lang="ko-KR" altLang="en-US" sz="4000" b="1" kern="0" spc="-300" dirty="0" err="1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맨티</a:t>
            </a:r>
            <a:r>
              <a:rPr lang="ko-KR" altLang="en-US" sz="4000" b="1" kern="0" spc="-300" dirty="0" smtClean="0">
                <a:solidFill>
                  <a:srgbClr val="0000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프로그램</a:t>
            </a:r>
            <a:endParaRPr lang="en-US" altLang="ko-KR" sz="4000" b="1" kern="0" spc="-300" dirty="0" smtClean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457200" indent="-9525">
              <a:lnSpc>
                <a:spcPct val="200000"/>
              </a:lnSpc>
              <a:buFontTx/>
              <a:buChar char="-"/>
            </a:pPr>
            <a:r>
              <a:rPr lang="ko-KR" altLang="en-US" sz="28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 자발적인 학습동아리 결성</a:t>
            </a:r>
            <a:endParaRPr lang="en-US" altLang="ko-KR" sz="280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904875" indent="-457200">
              <a:lnSpc>
                <a:spcPct val="200000"/>
              </a:lnSpc>
              <a:buFontTx/>
              <a:buChar char="-"/>
            </a:pPr>
            <a:r>
              <a:rPr lang="ko-KR" altLang="en-US" sz="280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공부하는 습관 형성</a:t>
            </a:r>
            <a:endParaRPr lang="en-US" sz="4000" kern="0" spc="-300" dirty="0">
              <a:solidFill>
                <a:srgbClr val="0000FF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576" y="116632"/>
            <a:ext cx="8997944" cy="896144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372415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r>
              <a:rPr lang="ko-KR" altLang="en-US" sz="3600" b="1" kern="0" spc="-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비교과프로그램</a:t>
            </a:r>
            <a:r>
              <a:rPr lang="ko-KR" altLang="en-US" sz="3600" b="1" kern="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anose="02030504000101010101" pitchFamily="18" charset="-127"/>
                <a:ea typeface="휴먼매직체" panose="02030504000101010101" pitchFamily="18" charset="-127"/>
              </a:rPr>
              <a:t> 운영 사례</a:t>
            </a:r>
            <a:endParaRPr lang="en-US" sz="3600" kern="0" spc="-300" dirty="0">
              <a:solidFill>
                <a:srgbClr val="FFFF00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0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1039</Words>
  <Application>Microsoft Office PowerPoint</Application>
  <PresentationFormat>화면 슬라이드 쇼(4:3)</PresentationFormat>
  <Paragraphs>200</Paragraphs>
  <Slides>36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Default Theme</vt:lpstr>
      <vt:lpstr>대구대학교 CK 사업  특수과학문화인력양성사업단 사업 소개 </vt:lpstr>
      <vt:lpstr>사업단 소개</vt:lpstr>
      <vt:lpstr>사업 목표</vt:lpstr>
      <vt:lpstr>분야1 | 특성화 교육과정 개발 및 운영</vt:lpstr>
      <vt:lpstr>분야2 | 학부생 양성 및 지원</vt:lpstr>
      <vt:lpstr>분야3 | 학부교육 내실화 및 인프라 확충</vt:lpstr>
      <vt:lpstr>사업예시 </vt:lpstr>
      <vt:lpstr>특성화 교육과정 운영 사례 : 교양 과목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교원양성 선도사범대학 지원사업 사업발표회</dc:title>
  <dc:creator>rebekah</dc:creator>
  <cp:lastModifiedBy>USER</cp:lastModifiedBy>
  <cp:revision>223</cp:revision>
  <cp:lastPrinted>2014-03-06T02:09:36Z</cp:lastPrinted>
  <dcterms:created xsi:type="dcterms:W3CDTF">2012-02-06T15:56:07Z</dcterms:created>
  <dcterms:modified xsi:type="dcterms:W3CDTF">2019-01-18T07:25:23Z</dcterms:modified>
</cp:coreProperties>
</file>