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735763" cy="9866313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스타일 없음, 표 눈금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144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F270144-43BC-446B-A4A1-D74338B66E9F}" type="datetimeFigureOut">
              <a:rPr lang="ko-KR" altLang="en-US" smtClean="0"/>
              <a:t>2020-04-09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901700" y="739775"/>
            <a:ext cx="493236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73577" y="4686499"/>
            <a:ext cx="5388610" cy="443984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15373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2CEB272-92BE-4B89-B6D6-E56DEAF3593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780206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CEB272-92BE-4B89-B6D6-E56DEAF35932}" type="slidenum">
              <a:rPr lang="ko-KR" altLang="en-US" smtClean="0"/>
              <a:t>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975474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A8C68D-AA27-4ED7-8ED4-B1F117AD9977}" type="datetimeFigureOut">
              <a:rPr lang="ko-KR" altLang="en-US" smtClean="0"/>
              <a:t>2020-04-09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432574-7FDA-4B28-9C9C-C60BCDF8093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779136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A8C68D-AA27-4ED7-8ED4-B1F117AD9977}" type="datetimeFigureOut">
              <a:rPr lang="ko-KR" altLang="en-US" smtClean="0"/>
              <a:t>2020-04-09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432574-7FDA-4B28-9C9C-C60BCDF8093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72592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A8C68D-AA27-4ED7-8ED4-B1F117AD9977}" type="datetimeFigureOut">
              <a:rPr lang="ko-KR" altLang="en-US" smtClean="0"/>
              <a:t>2020-04-09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432574-7FDA-4B28-9C9C-C60BCDF8093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770867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A8C68D-AA27-4ED7-8ED4-B1F117AD9977}" type="datetimeFigureOut">
              <a:rPr lang="ko-KR" altLang="en-US" smtClean="0"/>
              <a:t>2020-04-09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432574-7FDA-4B28-9C9C-C60BCDF8093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687943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A8C68D-AA27-4ED7-8ED4-B1F117AD9977}" type="datetimeFigureOut">
              <a:rPr lang="ko-KR" altLang="en-US" smtClean="0"/>
              <a:t>2020-04-09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432574-7FDA-4B28-9C9C-C60BCDF8093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21803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A8C68D-AA27-4ED7-8ED4-B1F117AD9977}" type="datetimeFigureOut">
              <a:rPr lang="ko-KR" altLang="en-US" smtClean="0"/>
              <a:t>2020-04-09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432574-7FDA-4B28-9C9C-C60BCDF8093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52644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A8C68D-AA27-4ED7-8ED4-B1F117AD9977}" type="datetimeFigureOut">
              <a:rPr lang="ko-KR" altLang="en-US" smtClean="0"/>
              <a:t>2020-04-09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432574-7FDA-4B28-9C9C-C60BCDF8093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429077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A8C68D-AA27-4ED7-8ED4-B1F117AD9977}" type="datetimeFigureOut">
              <a:rPr lang="ko-KR" altLang="en-US" smtClean="0"/>
              <a:t>2020-04-09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432574-7FDA-4B28-9C9C-C60BCDF8093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081839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A8C68D-AA27-4ED7-8ED4-B1F117AD9977}" type="datetimeFigureOut">
              <a:rPr lang="ko-KR" altLang="en-US" smtClean="0"/>
              <a:t>2020-04-09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432574-7FDA-4B28-9C9C-C60BCDF8093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087500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A8C68D-AA27-4ED7-8ED4-B1F117AD9977}" type="datetimeFigureOut">
              <a:rPr lang="ko-KR" altLang="en-US" smtClean="0"/>
              <a:t>2020-04-09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432574-7FDA-4B28-9C9C-C60BCDF8093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403998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A8C68D-AA27-4ED7-8ED4-B1F117AD9977}" type="datetimeFigureOut">
              <a:rPr lang="ko-KR" altLang="en-US" smtClean="0"/>
              <a:t>2020-04-09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432574-7FDA-4B28-9C9C-C60BCDF8093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986147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A8C68D-AA27-4ED7-8ED4-B1F117AD9977}" type="datetimeFigureOut">
              <a:rPr lang="ko-KR" altLang="en-US" smtClean="0"/>
              <a:t>2020-04-09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432574-7FDA-4B28-9C9C-C60BCDF8093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842931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teazen.co.kr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539552" y="476672"/>
            <a:ext cx="82809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dirty="0">
                <a:latin typeface="한컴 윤고딕 230" pitchFamily="18" charset="-127"/>
                <a:ea typeface="한컴 윤고딕 230" pitchFamily="18" charset="-127"/>
              </a:rPr>
              <a:t>제목 </a:t>
            </a:r>
            <a:r>
              <a:rPr lang="en-US" altLang="ko-KR" dirty="0">
                <a:latin typeface="한컴 윤고딕 230" pitchFamily="18" charset="-127"/>
                <a:ea typeface="한컴 윤고딕 230" pitchFamily="18" charset="-127"/>
              </a:rPr>
              <a:t>: </a:t>
            </a:r>
            <a:r>
              <a:rPr lang="ko-KR" altLang="en-US" dirty="0">
                <a:latin typeface="한컴 윤고딕 230" pitchFamily="18" charset="-127"/>
                <a:ea typeface="한컴 윤고딕 230" pitchFamily="18" charset="-127"/>
              </a:rPr>
              <a:t>주</a:t>
            </a:r>
            <a:r>
              <a:rPr lang="en-US" altLang="ko-KR" dirty="0">
                <a:latin typeface="한컴 윤고딕 230" pitchFamily="18" charset="-127"/>
                <a:ea typeface="한컴 윤고딕 230" pitchFamily="18" charset="-127"/>
              </a:rPr>
              <a:t>)</a:t>
            </a:r>
            <a:r>
              <a:rPr lang="ko-KR" altLang="en-US" dirty="0" err="1">
                <a:latin typeface="한컴 윤고딕 230" pitchFamily="18" charset="-127"/>
                <a:ea typeface="한컴 윤고딕 230" pitchFamily="18" charset="-127"/>
              </a:rPr>
              <a:t>에스앤피인터내셔널</a:t>
            </a:r>
            <a:r>
              <a:rPr lang="ko-KR" altLang="en-US" dirty="0">
                <a:latin typeface="한컴 윤고딕 230" pitchFamily="18" charset="-127"/>
                <a:ea typeface="한컴 윤고딕 230" pitchFamily="18" charset="-127"/>
              </a:rPr>
              <a:t> </a:t>
            </a:r>
            <a:r>
              <a:rPr lang="en-US" altLang="ko-KR" dirty="0">
                <a:latin typeface="한컴 윤고딕 230" pitchFamily="18" charset="-127"/>
                <a:ea typeface="한컴 윤고딕 230" pitchFamily="18" charset="-127"/>
              </a:rPr>
              <a:t>,  </a:t>
            </a:r>
            <a:r>
              <a:rPr lang="ko-KR" altLang="en-US" dirty="0">
                <a:latin typeface="한컴 윤고딕 230" pitchFamily="18" charset="-127"/>
                <a:ea typeface="한컴 윤고딕 230" pitchFamily="18" charset="-127"/>
              </a:rPr>
              <a:t>기업부설연구소  연구직 직원을 모십시다    </a:t>
            </a:r>
          </a:p>
        </p:txBody>
      </p:sp>
      <p:graphicFrame>
        <p:nvGraphicFramePr>
          <p:cNvPr id="7" name="표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6730837"/>
              </p:ext>
            </p:extLst>
          </p:nvPr>
        </p:nvGraphicFramePr>
        <p:xfrm>
          <a:off x="539552" y="1196752"/>
          <a:ext cx="8241354" cy="25298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37355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6719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1622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2008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94421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2007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436592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dirty="0">
                          <a:latin typeface="한컴 윤고딕 230" pitchFamily="18" charset="-127"/>
                          <a:ea typeface="한컴 윤고딕 230" pitchFamily="18" charset="-127"/>
                        </a:rPr>
                        <a:t>모집 부문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dirty="0">
                          <a:latin typeface="한컴 윤고딕 230" pitchFamily="18" charset="-127"/>
                          <a:ea typeface="한컴 윤고딕 230" pitchFamily="18" charset="-127"/>
                        </a:rPr>
                        <a:t>직무내용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dirty="0">
                          <a:latin typeface="한컴 윤고딕 230" pitchFamily="18" charset="-127"/>
                          <a:ea typeface="한컴 윤고딕 230" pitchFamily="18" charset="-127"/>
                        </a:rPr>
                        <a:t>지원자격 </a:t>
                      </a:r>
                      <a:r>
                        <a:rPr lang="en-US" altLang="ko-KR" sz="1400" dirty="0">
                          <a:latin typeface="한컴 윤고딕 230" pitchFamily="18" charset="-127"/>
                          <a:ea typeface="한컴 윤고딕 230" pitchFamily="18" charset="-127"/>
                        </a:rPr>
                        <a:t>&amp;</a:t>
                      </a:r>
                      <a:r>
                        <a:rPr lang="ko-KR" altLang="en-US" sz="1400" dirty="0">
                          <a:latin typeface="한컴 윤고딕 230" pitchFamily="18" charset="-127"/>
                          <a:ea typeface="한컴 윤고딕 230" pitchFamily="18" charset="-127"/>
                        </a:rPr>
                        <a:t>우대사항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dirty="0">
                          <a:latin typeface="한컴 윤고딕 230" pitchFamily="18" charset="-127"/>
                          <a:ea typeface="한컴 윤고딕 230" pitchFamily="18" charset="-127"/>
                        </a:rPr>
                        <a:t>모집</a:t>
                      </a:r>
                      <a:endParaRPr lang="en-US" altLang="ko-KR" sz="1400" dirty="0">
                        <a:latin typeface="한컴 윤고딕 230" pitchFamily="18" charset="-127"/>
                        <a:ea typeface="한컴 윤고딕 230" pitchFamily="18" charset="-127"/>
                      </a:endParaRPr>
                    </a:p>
                    <a:p>
                      <a:pPr algn="ctr" latinLnBrk="1"/>
                      <a:r>
                        <a:rPr lang="ko-KR" altLang="en-US" sz="1400" dirty="0">
                          <a:latin typeface="한컴 윤고딕 230" pitchFamily="18" charset="-127"/>
                          <a:ea typeface="한컴 윤고딕 230" pitchFamily="18" charset="-127"/>
                        </a:rPr>
                        <a:t>유형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dirty="0">
                          <a:latin typeface="한컴 윤고딕 230" pitchFamily="18" charset="-127"/>
                          <a:ea typeface="한컴 윤고딕 230" pitchFamily="18" charset="-127"/>
                        </a:rPr>
                        <a:t>근무처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dirty="0">
                          <a:latin typeface="한컴 윤고딕 230" pitchFamily="18" charset="-127"/>
                          <a:ea typeface="한컴 윤고딕 230" pitchFamily="18" charset="-127"/>
                        </a:rPr>
                        <a:t>인원 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09944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dirty="0">
                          <a:latin typeface="한컴 윤고딕 230" pitchFamily="18" charset="-127"/>
                          <a:ea typeface="한컴 윤고딕 230" pitchFamily="18" charset="-127"/>
                        </a:rPr>
                        <a:t>식품 연구원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atinLnBrk="1"/>
                      <a:endParaRPr lang="en-US" altLang="ko-KR" sz="1400" dirty="0">
                        <a:latin typeface="한컴 윤고딕 230" pitchFamily="18" charset="-127"/>
                        <a:ea typeface="한컴 윤고딕 230" pitchFamily="18" charset="-127"/>
                      </a:endParaRPr>
                    </a:p>
                    <a:p>
                      <a:pPr latinLnBrk="1"/>
                      <a:r>
                        <a:rPr lang="en-US" altLang="ko-KR" sz="1400" dirty="0">
                          <a:latin typeface="한컴 윤고딕 230" pitchFamily="18" charset="-127"/>
                          <a:ea typeface="한컴 윤고딕 230" pitchFamily="18" charset="-127"/>
                        </a:rPr>
                        <a:t>-</a:t>
                      </a:r>
                      <a:r>
                        <a:rPr lang="ko-KR" altLang="en-US" sz="1400" dirty="0">
                          <a:latin typeface="한컴 윤고딕 230" pitchFamily="18" charset="-127"/>
                          <a:ea typeface="한컴 윤고딕 230" pitchFamily="18" charset="-127"/>
                        </a:rPr>
                        <a:t>국가지원과제</a:t>
                      </a:r>
                      <a:endParaRPr lang="en-US" altLang="ko-KR" sz="1400" dirty="0">
                        <a:latin typeface="한컴 윤고딕 230" pitchFamily="18" charset="-127"/>
                        <a:ea typeface="한컴 윤고딕 230" pitchFamily="18" charset="-127"/>
                      </a:endParaRPr>
                    </a:p>
                    <a:p>
                      <a:pPr latinLnBrk="1"/>
                      <a:r>
                        <a:rPr lang="en-US" altLang="ko-KR" sz="1400" dirty="0">
                          <a:latin typeface="한컴 윤고딕 230" pitchFamily="18" charset="-127"/>
                          <a:ea typeface="한컴 윤고딕 230" pitchFamily="18" charset="-127"/>
                        </a:rPr>
                        <a:t>  </a:t>
                      </a:r>
                      <a:r>
                        <a:rPr lang="ko-KR" altLang="en-US" sz="1400" dirty="0">
                          <a:latin typeface="한컴 윤고딕 230" pitchFamily="18" charset="-127"/>
                          <a:ea typeface="한컴 윤고딕 230" pitchFamily="18" charset="-127"/>
                        </a:rPr>
                        <a:t>연구   </a:t>
                      </a:r>
                      <a:endParaRPr lang="en-US" altLang="ko-KR" sz="1400" dirty="0">
                        <a:latin typeface="한컴 윤고딕 230" pitchFamily="18" charset="-127"/>
                        <a:ea typeface="한컴 윤고딕 230" pitchFamily="18" charset="-127"/>
                      </a:endParaRPr>
                    </a:p>
                    <a:p>
                      <a:pPr latinLnBrk="1"/>
                      <a:endParaRPr lang="en-US" altLang="ko-KR" sz="1400" dirty="0">
                        <a:latin typeface="한컴 윤고딕 230" pitchFamily="18" charset="-127"/>
                        <a:ea typeface="한컴 윤고딕 230" pitchFamily="18" charset="-127"/>
                      </a:endParaRPr>
                    </a:p>
                    <a:p>
                      <a:pPr latinLnBrk="1"/>
                      <a:r>
                        <a:rPr lang="en-US" altLang="ko-KR" sz="1400" dirty="0">
                          <a:latin typeface="한컴 윤고딕 230" pitchFamily="18" charset="-127"/>
                          <a:ea typeface="한컴 윤고딕 230" pitchFamily="18" charset="-127"/>
                        </a:rPr>
                        <a:t>(</a:t>
                      </a:r>
                      <a:r>
                        <a:rPr lang="ko-KR" altLang="en-US" sz="1400" dirty="0">
                          <a:latin typeface="한컴 윤고딕 230" pitchFamily="18" charset="-127"/>
                          <a:ea typeface="한컴 윤고딕 230" pitchFamily="18" charset="-127"/>
                        </a:rPr>
                        <a:t>식품연구개발관련</a:t>
                      </a:r>
                      <a:r>
                        <a:rPr lang="en-US" altLang="ko-KR" sz="1400" dirty="0">
                          <a:latin typeface="한컴 윤고딕 230" pitchFamily="18" charset="-127"/>
                          <a:ea typeface="한컴 윤고딕 230" pitchFamily="18" charset="-127"/>
                        </a:rPr>
                        <a:t>)</a:t>
                      </a:r>
                      <a:r>
                        <a:rPr lang="ko-KR" altLang="en-US" sz="1400" dirty="0">
                          <a:latin typeface="한컴 윤고딕 230" pitchFamily="18" charset="-127"/>
                          <a:ea typeface="한컴 윤고딕 230" pitchFamily="18" charset="-127"/>
                        </a:rPr>
                        <a:t> </a:t>
                      </a:r>
                      <a:endParaRPr lang="en-US" altLang="ko-KR" sz="1400" dirty="0">
                        <a:latin typeface="한컴 윤고딕 230" pitchFamily="18" charset="-127"/>
                        <a:ea typeface="한컴 윤고딕 230" pitchFamily="18" charset="-127"/>
                      </a:endParaRPr>
                    </a:p>
                    <a:p>
                      <a:pPr latinLnBrk="1"/>
                      <a:endParaRPr lang="en-US" altLang="ko-KR" sz="1400" dirty="0">
                        <a:latin typeface="한컴 윤고딕 230" pitchFamily="18" charset="-127"/>
                        <a:ea typeface="한컴 윤고딕 230" pitchFamily="18" charset="-127"/>
                      </a:endParaRPr>
                    </a:p>
                    <a:p>
                      <a:pPr latinLnBrk="1"/>
                      <a:endParaRPr lang="en-US" altLang="ko-KR" sz="1400" dirty="0">
                        <a:latin typeface="한컴 윤고딕 230" pitchFamily="18" charset="-127"/>
                        <a:ea typeface="한컴 윤고딕 230" pitchFamily="18" charset="-127"/>
                      </a:endParaRPr>
                    </a:p>
                    <a:p>
                      <a:pPr latinLnBrk="1"/>
                      <a:r>
                        <a:rPr lang="ko-KR" altLang="en-US" sz="1400" dirty="0">
                          <a:latin typeface="한컴 윤고딕 230" pitchFamily="18" charset="-127"/>
                          <a:ea typeface="한컴 윤고딕 230" pitchFamily="18" charset="-127"/>
                        </a:rPr>
                        <a:t>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400" dirty="0">
                          <a:latin typeface="한컴 윤고딕 230" pitchFamily="18" charset="-127"/>
                          <a:ea typeface="한컴 윤고딕 230" pitchFamily="18" charset="-127"/>
                        </a:rPr>
                        <a:t>[</a:t>
                      </a:r>
                      <a:r>
                        <a:rPr lang="ko-KR" altLang="en-US" sz="1400" dirty="0">
                          <a:latin typeface="한컴 윤고딕 230" pitchFamily="18" charset="-127"/>
                          <a:ea typeface="한컴 윤고딕 230" pitchFamily="18" charset="-127"/>
                        </a:rPr>
                        <a:t>자격요건</a:t>
                      </a:r>
                      <a:r>
                        <a:rPr lang="en-US" altLang="ko-KR" sz="1400" dirty="0">
                          <a:latin typeface="한컴 윤고딕 230" pitchFamily="18" charset="-127"/>
                          <a:ea typeface="한컴 윤고딕 230" pitchFamily="18" charset="-127"/>
                        </a:rPr>
                        <a:t>] </a:t>
                      </a:r>
                    </a:p>
                    <a:p>
                      <a:pPr latinLnBrk="1"/>
                      <a:r>
                        <a:rPr lang="en-US" altLang="ko-KR" sz="1400" dirty="0">
                          <a:latin typeface="한컴 윤고딕 230" pitchFamily="18" charset="-127"/>
                          <a:ea typeface="한컴 윤고딕 230" pitchFamily="18" charset="-127"/>
                        </a:rPr>
                        <a:t>-</a:t>
                      </a:r>
                      <a:r>
                        <a:rPr lang="ko-KR" altLang="en-US" sz="1400" dirty="0">
                          <a:latin typeface="한컴 윤고딕 230" pitchFamily="18" charset="-127"/>
                          <a:ea typeface="한컴 윤고딕 230" pitchFamily="18" charset="-127"/>
                        </a:rPr>
                        <a:t>석사 이상 </a:t>
                      </a:r>
                      <a:endParaRPr lang="en-US" altLang="ko-KR" sz="1400" dirty="0">
                        <a:latin typeface="한컴 윤고딕 230" pitchFamily="18" charset="-127"/>
                        <a:ea typeface="한컴 윤고딕 230" pitchFamily="18" charset="-127"/>
                      </a:endParaRPr>
                    </a:p>
                    <a:p>
                      <a:pPr latinLnBrk="1"/>
                      <a:r>
                        <a:rPr lang="en-US" altLang="ko-KR" sz="1400" dirty="0">
                          <a:latin typeface="한컴 윤고딕 230" pitchFamily="18" charset="-127"/>
                          <a:ea typeface="한컴 윤고딕 230" pitchFamily="18" charset="-127"/>
                        </a:rPr>
                        <a:t>(</a:t>
                      </a:r>
                      <a:r>
                        <a:rPr lang="ko-KR" altLang="en-US" sz="1400" dirty="0" err="1">
                          <a:latin typeface="한컴 윤고딕 230" pitchFamily="18" charset="-127"/>
                          <a:ea typeface="한컴 윤고딕 230" pitchFamily="18" charset="-127"/>
                        </a:rPr>
                        <a:t>진행중이어도</a:t>
                      </a:r>
                      <a:r>
                        <a:rPr lang="ko-KR" altLang="en-US" sz="1400" dirty="0">
                          <a:latin typeface="한컴 윤고딕 230" pitchFamily="18" charset="-127"/>
                          <a:ea typeface="한컴 윤고딕 230" pitchFamily="18" charset="-127"/>
                        </a:rPr>
                        <a:t> 무방</a:t>
                      </a:r>
                      <a:r>
                        <a:rPr lang="en-US" altLang="ko-KR" sz="1400" dirty="0">
                          <a:latin typeface="한컴 윤고딕 230" pitchFamily="18" charset="-127"/>
                          <a:ea typeface="한컴 윤고딕 230" pitchFamily="18" charset="-127"/>
                        </a:rPr>
                        <a:t>) </a:t>
                      </a:r>
                      <a:r>
                        <a:rPr lang="ko-KR" altLang="en-US" sz="1400" dirty="0">
                          <a:latin typeface="한컴 윤고딕 230" pitchFamily="18" charset="-127"/>
                          <a:ea typeface="한컴 윤고딕 230" pitchFamily="18" charset="-127"/>
                        </a:rPr>
                        <a:t> </a:t>
                      </a:r>
                      <a:endParaRPr lang="en-US" altLang="ko-KR" sz="1400" dirty="0">
                        <a:latin typeface="한컴 윤고딕 230" pitchFamily="18" charset="-127"/>
                        <a:ea typeface="한컴 윤고딕 230" pitchFamily="18" charset="-127"/>
                      </a:endParaRPr>
                    </a:p>
                    <a:p>
                      <a:pPr latinLnBrk="1"/>
                      <a:endParaRPr lang="en-US" altLang="ko-KR" sz="1400" dirty="0">
                        <a:latin typeface="한컴 윤고딕 230" pitchFamily="18" charset="-127"/>
                        <a:ea typeface="한컴 윤고딕 230" pitchFamily="18" charset="-127"/>
                      </a:endParaRPr>
                    </a:p>
                    <a:p>
                      <a:pPr latinLnBrk="1"/>
                      <a:r>
                        <a:rPr lang="en-US" altLang="ko-KR" sz="1400" dirty="0">
                          <a:latin typeface="한컴 윤고딕 230" pitchFamily="18" charset="-127"/>
                          <a:ea typeface="한컴 윤고딕 230" pitchFamily="18" charset="-127"/>
                        </a:rPr>
                        <a:t>[</a:t>
                      </a:r>
                      <a:r>
                        <a:rPr lang="ko-KR" altLang="en-US" sz="1400" dirty="0">
                          <a:latin typeface="한컴 윤고딕 230" pitchFamily="18" charset="-127"/>
                          <a:ea typeface="한컴 윤고딕 230" pitchFamily="18" charset="-127"/>
                        </a:rPr>
                        <a:t>우대사항</a:t>
                      </a:r>
                      <a:r>
                        <a:rPr lang="en-US" altLang="ko-KR" sz="1400" dirty="0">
                          <a:latin typeface="한컴 윤고딕 230" pitchFamily="18" charset="-127"/>
                          <a:ea typeface="한컴 윤고딕 230" pitchFamily="18" charset="-127"/>
                        </a:rPr>
                        <a:t>]</a:t>
                      </a:r>
                    </a:p>
                    <a:p>
                      <a:pPr latinLnBrk="1"/>
                      <a:r>
                        <a:rPr lang="en-US" altLang="ko-KR" sz="1400" dirty="0">
                          <a:latin typeface="한컴 윤고딕 230" pitchFamily="18" charset="-127"/>
                          <a:ea typeface="한컴 윤고딕 230" pitchFamily="18" charset="-127"/>
                        </a:rPr>
                        <a:t>-</a:t>
                      </a:r>
                      <a:r>
                        <a:rPr lang="ko-KR" altLang="en-US" sz="1400" dirty="0">
                          <a:latin typeface="한컴 윤고딕 230" pitchFamily="18" charset="-127"/>
                          <a:ea typeface="한컴 윤고딕 230" pitchFamily="18" charset="-127"/>
                        </a:rPr>
                        <a:t>해당직무 </a:t>
                      </a:r>
                      <a:r>
                        <a:rPr lang="ko-KR" altLang="en-US" sz="1400" dirty="0" err="1">
                          <a:latin typeface="한컴 윤고딕 230" pitchFamily="18" charset="-127"/>
                          <a:ea typeface="한컴 윤고딕 230" pitchFamily="18" charset="-127"/>
                        </a:rPr>
                        <a:t>유경험자</a:t>
                      </a:r>
                      <a:r>
                        <a:rPr lang="ko-KR" altLang="en-US" sz="1400" dirty="0">
                          <a:latin typeface="한컴 윤고딕 230" pitchFamily="18" charset="-127"/>
                          <a:ea typeface="한컴 윤고딕 230" pitchFamily="18" charset="-127"/>
                        </a:rPr>
                        <a:t> </a:t>
                      </a:r>
                      <a:endParaRPr lang="en-US" altLang="ko-KR" sz="1400" dirty="0">
                        <a:latin typeface="한컴 윤고딕 230" pitchFamily="18" charset="-127"/>
                        <a:ea typeface="한컴 윤고딕 230" pitchFamily="18" charset="-127"/>
                      </a:endParaRPr>
                    </a:p>
                    <a:p>
                      <a:pPr latinLnBrk="1"/>
                      <a:r>
                        <a:rPr lang="en-US" altLang="ko-KR" sz="1400" dirty="0">
                          <a:latin typeface="한컴 윤고딕 230" pitchFamily="18" charset="-127"/>
                          <a:ea typeface="한컴 윤고딕 230" pitchFamily="18" charset="-127"/>
                        </a:rPr>
                        <a:t>-</a:t>
                      </a:r>
                      <a:r>
                        <a:rPr lang="ko-KR" altLang="en-US" sz="1400" dirty="0">
                          <a:latin typeface="한컴 윤고딕 230" pitchFamily="18" charset="-127"/>
                          <a:ea typeface="한컴 윤고딕 230" pitchFamily="18" charset="-127"/>
                        </a:rPr>
                        <a:t>식품 분석 경험자 </a:t>
                      </a:r>
                      <a:endParaRPr lang="en-US" altLang="ko-KR" sz="1400" dirty="0">
                        <a:latin typeface="한컴 윤고딕 230" pitchFamily="18" charset="-127"/>
                        <a:ea typeface="한컴 윤고딕 230" pitchFamily="18" charset="-127"/>
                      </a:endParaRPr>
                    </a:p>
                    <a:p>
                      <a:pPr latinLnBrk="1"/>
                      <a:r>
                        <a:rPr lang="en-US" altLang="ko-KR" sz="1400" dirty="0">
                          <a:latin typeface="한컴 윤고딕 230" pitchFamily="18" charset="-127"/>
                          <a:ea typeface="한컴 윤고딕 230" pitchFamily="18" charset="-127"/>
                        </a:rPr>
                        <a:t>-</a:t>
                      </a:r>
                      <a:r>
                        <a:rPr lang="ko-KR" altLang="en-US" sz="1400" dirty="0">
                          <a:latin typeface="한컴 윤고딕 230" pitchFamily="18" charset="-127"/>
                          <a:ea typeface="한컴 윤고딕 230" pitchFamily="18" charset="-127"/>
                        </a:rPr>
                        <a:t>생명공학</a:t>
                      </a:r>
                      <a:r>
                        <a:rPr lang="en-US" altLang="ko-KR" sz="1400" dirty="0">
                          <a:latin typeface="한컴 윤고딕 230" pitchFamily="18" charset="-127"/>
                          <a:ea typeface="한컴 윤고딕 230" pitchFamily="18" charset="-127"/>
                        </a:rPr>
                        <a:t>, </a:t>
                      </a:r>
                      <a:r>
                        <a:rPr lang="ko-KR" altLang="en-US" sz="1400" dirty="0">
                          <a:latin typeface="한컴 윤고딕 230" pitchFamily="18" charset="-127"/>
                          <a:ea typeface="한컴 윤고딕 230" pitchFamily="18" charset="-127"/>
                        </a:rPr>
                        <a:t>식품영양학전공자  </a:t>
                      </a:r>
                      <a:r>
                        <a:rPr lang="en-US" altLang="ko-KR" sz="1400" baseline="0" dirty="0">
                          <a:latin typeface="한컴 윤고딕 230" pitchFamily="18" charset="-127"/>
                          <a:ea typeface="한컴 윤고딕 230" pitchFamily="18" charset="-127"/>
                        </a:rPr>
                        <a:t>  </a:t>
                      </a:r>
                      <a:endParaRPr lang="ko-KR" altLang="en-US" sz="1400" dirty="0">
                        <a:latin typeface="한컴 윤고딕 230" pitchFamily="18" charset="-127"/>
                        <a:ea typeface="한컴 윤고딕 230" pitchFamily="18" charset="-127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400" dirty="0">
                          <a:latin typeface="한컴 윤고딕 230" pitchFamily="18" charset="-127"/>
                          <a:ea typeface="한컴 윤고딕 230" pitchFamily="18" charset="-127"/>
                        </a:rPr>
                        <a:t>연구원</a:t>
                      </a:r>
                      <a:endParaRPr lang="en-US" altLang="ko-KR" sz="1400" dirty="0">
                        <a:latin typeface="한컴 윤고딕 230" pitchFamily="18" charset="-127"/>
                        <a:ea typeface="한컴 윤고딕 230" pitchFamily="18" charset="-127"/>
                      </a:endParaRPr>
                    </a:p>
                    <a:p>
                      <a:pPr latinLnBrk="1"/>
                      <a:r>
                        <a:rPr lang="ko-KR" altLang="en-US" sz="1400" dirty="0">
                          <a:latin typeface="한컴 윤고딕 230" pitchFamily="18" charset="-127"/>
                          <a:ea typeface="한컴 윤고딕 230" pitchFamily="18" charset="-127"/>
                        </a:rPr>
                        <a:t>정규직 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400" dirty="0">
                          <a:latin typeface="한컴 윤고딕 230" pitchFamily="18" charset="-127"/>
                          <a:ea typeface="한컴 윤고딕 230" pitchFamily="18" charset="-127"/>
                        </a:rPr>
                        <a:t>대구대학교</a:t>
                      </a:r>
                      <a:endParaRPr lang="en-US" altLang="ko-KR" sz="1400" dirty="0">
                        <a:latin typeface="한컴 윤고딕 230" pitchFamily="18" charset="-127"/>
                        <a:ea typeface="한컴 윤고딕 230" pitchFamily="18" charset="-127"/>
                      </a:endParaRPr>
                    </a:p>
                    <a:p>
                      <a:pPr latinLnBrk="1"/>
                      <a:r>
                        <a:rPr lang="ko-KR" altLang="en-US" sz="1400" dirty="0">
                          <a:latin typeface="한컴 윤고딕 230" pitchFamily="18" charset="-127"/>
                          <a:ea typeface="한컴 윤고딕 230" pitchFamily="18" charset="-127"/>
                        </a:rPr>
                        <a:t>산학협력단내 </a:t>
                      </a:r>
                      <a:endParaRPr lang="en-US" altLang="ko-KR" sz="1400" dirty="0">
                        <a:latin typeface="한컴 윤고딕 230" pitchFamily="18" charset="-127"/>
                        <a:ea typeface="한컴 윤고딕 230" pitchFamily="18" charset="-127"/>
                      </a:endParaRPr>
                    </a:p>
                    <a:p>
                      <a:pPr latinLnBrk="1"/>
                      <a:r>
                        <a:rPr lang="ko-KR" altLang="en-US" sz="1400" dirty="0">
                          <a:latin typeface="한컴 윤고딕 230" pitchFamily="18" charset="-127"/>
                          <a:ea typeface="한컴 윤고딕 230" pitchFamily="18" charset="-127"/>
                        </a:rPr>
                        <a:t>㈜</a:t>
                      </a:r>
                      <a:r>
                        <a:rPr lang="ko-KR" altLang="en-US" sz="1400" dirty="0" err="1">
                          <a:latin typeface="한컴 윤고딕 230" pitchFamily="18" charset="-127"/>
                          <a:ea typeface="한컴 윤고딕 230" pitchFamily="18" charset="-127"/>
                        </a:rPr>
                        <a:t>에스앤피인터내셔널</a:t>
                      </a:r>
                      <a:r>
                        <a:rPr lang="ko-KR" altLang="en-US" sz="1400" dirty="0">
                          <a:latin typeface="한컴 윤고딕 230" pitchFamily="18" charset="-127"/>
                          <a:ea typeface="한컴 윤고딕 230" pitchFamily="18" charset="-127"/>
                        </a:rPr>
                        <a:t> </a:t>
                      </a:r>
                      <a:endParaRPr lang="en-US" altLang="ko-KR" sz="1400" dirty="0">
                        <a:latin typeface="한컴 윤고딕 230" pitchFamily="18" charset="-127"/>
                        <a:ea typeface="한컴 윤고딕 230" pitchFamily="18" charset="-127"/>
                      </a:endParaRPr>
                    </a:p>
                    <a:p>
                      <a:pPr latinLnBrk="1"/>
                      <a:r>
                        <a:rPr lang="ko-KR" altLang="en-US" sz="1400" dirty="0">
                          <a:latin typeface="한컴 윤고딕 230" pitchFamily="18" charset="-127"/>
                          <a:ea typeface="한컴 윤고딕 230" pitchFamily="18" charset="-127"/>
                        </a:rPr>
                        <a:t>기업부설 연구소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400" dirty="0">
                          <a:latin typeface="한컴 윤고딕 230" pitchFamily="18" charset="-127"/>
                          <a:ea typeface="한컴 윤고딕 230" pitchFamily="18" charset="-127"/>
                        </a:rPr>
                        <a:t>1</a:t>
                      </a:r>
                      <a:r>
                        <a:rPr lang="ko-KR" altLang="en-US" sz="1400" dirty="0">
                          <a:latin typeface="한컴 윤고딕 230" pitchFamily="18" charset="-127"/>
                          <a:ea typeface="한컴 윤고딕 230" pitchFamily="18" charset="-127"/>
                        </a:rPr>
                        <a:t>명 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539552" y="846004"/>
            <a:ext cx="1800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dirty="0">
                <a:latin typeface="한컴 윤고딕 230" pitchFamily="18" charset="-127"/>
                <a:ea typeface="한컴 윤고딕 230" pitchFamily="18" charset="-127"/>
              </a:rPr>
              <a:t>1. </a:t>
            </a:r>
            <a:r>
              <a:rPr lang="ko-KR" altLang="en-US" sz="1400" dirty="0">
                <a:latin typeface="한컴 윤고딕 230" pitchFamily="18" charset="-127"/>
                <a:ea typeface="한컴 윤고딕 230" pitchFamily="18" charset="-127"/>
              </a:rPr>
              <a:t>모집 내용 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39552" y="3861048"/>
            <a:ext cx="8280920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dirty="0">
                <a:latin typeface="한컴 윤고딕 230" pitchFamily="18" charset="-127"/>
                <a:ea typeface="한컴 윤고딕 230" pitchFamily="18" charset="-127"/>
              </a:rPr>
              <a:t>2. </a:t>
            </a:r>
            <a:r>
              <a:rPr lang="ko-KR" altLang="en-US" sz="1400" dirty="0">
                <a:latin typeface="한컴 윤고딕 230" pitchFamily="18" charset="-127"/>
                <a:ea typeface="한컴 윤고딕 230" pitchFamily="18" charset="-127"/>
              </a:rPr>
              <a:t>근무형태  </a:t>
            </a:r>
            <a:r>
              <a:rPr lang="en-US" altLang="ko-KR" sz="1400" dirty="0">
                <a:latin typeface="한컴 윤고딕 230" pitchFamily="18" charset="-127"/>
                <a:ea typeface="한컴 윤고딕 230" pitchFamily="18" charset="-127"/>
              </a:rPr>
              <a:t>:  </a:t>
            </a:r>
            <a:r>
              <a:rPr lang="ko-KR" altLang="en-US" sz="1400" dirty="0">
                <a:latin typeface="한컴 윤고딕 230" pitchFamily="18" charset="-127"/>
                <a:ea typeface="한컴 윤고딕 230" pitchFamily="18" charset="-127"/>
              </a:rPr>
              <a:t>유연근무제 </a:t>
            </a:r>
            <a:r>
              <a:rPr lang="en-US" altLang="ko-KR" sz="1400" dirty="0">
                <a:latin typeface="한컴 윤고딕 230" pitchFamily="18" charset="-127"/>
                <a:ea typeface="한컴 윤고딕 230" pitchFamily="18" charset="-127"/>
              </a:rPr>
              <a:t>(</a:t>
            </a:r>
            <a:r>
              <a:rPr lang="ko-KR" altLang="en-US" sz="1400" dirty="0">
                <a:latin typeface="한컴 윤고딕 230" pitchFamily="18" charset="-127"/>
                <a:ea typeface="한컴 윤고딕 230" pitchFamily="18" charset="-127"/>
              </a:rPr>
              <a:t>협의에 따라 요일지정 </a:t>
            </a:r>
            <a:r>
              <a:rPr lang="en-US" altLang="ko-KR" sz="1400" dirty="0">
                <a:latin typeface="한컴 윤고딕 230" pitchFamily="18" charset="-127"/>
                <a:ea typeface="한컴 윤고딕 230" pitchFamily="18" charset="-127"/>
              </a:rPr>
              <a:t>2~3</a:t>
            </a:r>
            <a:r>
              <a:rPr lang="ko-KR" altLang="en-US" sz="1400" dirty="0">
                <a:latin typeface="한컴 윤고딕 230" pitchFamily="18" charset="-127"/>
                <a:ea typeface="한컴 윤고딕 230" pitchFamily="18" charset="-127"/>
              </a:rPr>
              <a:t>일 근무 </a:t>
            </a:r>
            <a:r>
              <a:rPr lang="en-US" altLang="ko-KR" sz="1400" dirty="0">
                <a:latin typeface="한컴 윤고딕 230" pitchFamily="18" charset="-127"/>
                <a:ea typeface="한컴 윤고딕 230" pitchFamily="18" charset="-127"/>
              </a:rPr>
              <a:t>)</a:t>
            </a:r>
          </a:p>
          <a:p>
            <a:r>
              <a:rPr lang="en-US" altLang="ko-KR" sz="1400" dirty="0">
                <a:latin typeface="한컴 윤고딕 230" pitchFamily="18" charset="-127"/>
                <a:ea typeface="한컴 윤고딕 230" pitchFamily="18" charset="-127"/>
              </a:rPr>
              <a:t>    *</a:t>
            </a:r>
            <a:r>
              <a:rPr lang="ko-KR" altLang="en-US" sz="1400" dirty="0">
                <a:latin typeface="한컴 윤고딕 230" pitchFamily="18" charset="-127"/>
                <a:ea typeface="한컴 윤고딕 230" pitchFamily="18" charset="-127"/>
              </a:rPr>
              <a:t>석사 과정 중이어도 무방합니다</a:t>
            </a:r>
            <a:r>
              <a:rPr lang="en-US" altLang="ko-KR" sz="1400" dirty="0">
                <a:latin typeface="한컴 윤고딕 230" pitchFamily="18" charset="-127"/>
                <a:ea typeface="한컴 윤고딕 230" pitchFamily="18" charset="-127"/>
              </a:rPr>
              <a:t>, </a:t>
            </a:r>
            <a:r>
              <a:rPr lang="ko-KR" altLang="en-US" sz="1400" dirty="0">
                <a:latin typeface="한컴 윤고딕 230" pitchFamily="18" charset="-127"/>
                <a:ea typeface="한컴 윤고딕 230" pitchFamily="18" charset="-127"/>
              </a:rPr>
              <a:t>국책지원연구사업 경험이 있음 好 </a:t>
            </a:r>
            <a:r>
              <a:rPr lang="en-US" altLang="ko-KR" sz="1400" dirty="0">
                <a:latin typeface="한컴 윤고딕 230" pitchFamily="18" charset="-127"/>
                <a:ea typeface="한컴 윤고딕 230" pitchFamily="18" charset="-127"/>
              </a:rPr>
              <a:t> </a:t>
            </a:r>
            <a:r>
              <a:rPr lang="ko-KR" altLang="en-US" sz="1400" dirty="0">
                <a:latin typeface="한컴 윤고딕 230" pitchFamily="18" charset="-127"/>
                <a:ea typeface="한컴 윤고딕 230" pitchFamily="18" charset="-127"/>
              </a:rPr>
              <a:t> </a:t>
            </a:r>
            <a:endParaRPr lang="en-US" altLang="ko-KR" sz="1400" dirty="0">
              <a:latin typeface="한컴 윤고딕 230" pitchFamily="18" charset="-127"/>
              <a:ea typeface="한컴 윤고딕 230" pitchFamily="18" charset="-127"/>
            </a:endParaRPr>
          </a:p>
          <a:p>
            <a:endParaRPr lang="en-US" altLang="ko-KR" sz="1400" dirty="0">
              <a:latin typeface="한컴 윤고딕 230" pitchFamily="18" charset="-127"/>
              <a:ea typeface="한컴 윤고딕 230" pitchFamily="18" charset="-127"/>
            </a:endParaRPr>
          </a:p>
          <a:p>
            <a:r>
              <a:rPr lang="en-US" altLang="ko-KR" sz="1400" dirty="0">
                <a:latin typeface="한컴 윤고딕 230" pitchFamily="18" charset="-127"/>
                <a:ea typeface="한컴 윤고딕 230" pitchFamily="18" charset="-127"/>
              </a:rPr>
              <a:t>3. </a:t>
            </a:r>
            <a:r>
              <a:rPr lang="ko-KR" altLang="en-US" sz="1400" dirty="0">
                <a:latin typeface="한컴 윤고딕 230" pitchFamily="18" charset="-127"/>
                <a:ea typeface="한컴 윤고딕 230" pitchFamily="18" charset="-127"/>
              </a:rPr>
              <a:t>급여   </a:t>
            </a:r>
            <a:r>
              <a:rPr lang="en-US" altLang="ko-KR" sz="1400" dirty="0">
                <a:latin typeface="한컴 윤고딕 230" pitchFamily="18" charset="-127"/>
                <a:ea typeface="한컴 윤고딕 230" pitchFamily="18" charset="-127"/>
              </a:rPr>
              <a:t>: </a:t>
            </a:r>
            <a:r>
              <a:rPr lang="ko-KR" altLang="en-US" sz="1400" dirty="0">
                <a:latin typeface="한컴 윤고딕 230" pitchFamily="18" charset="-127"/>
                <a:ea typeface="한컴 윤고딕 230" pitchFamily="18" charset="-127"/>
              </a:rPr>
              <a:t> </a:t>
            </a:r>
            <a:r>
              <a:rPr lang="en-US" altLang="ko-KR" sz="1400" dirty="0">
                <a:latin typeface="한컴 윤고딕 230" pitchFamily="18" charset="-127"/>
                <a:ea typeface="한컴 윤고딕 230" pitchFamily="18" charset="-127"/>
              </a:rPr>
              <a:t>180</a:t>
            </a:r>
            <a:r>
              <a:rPr lang="ko-KR" altLang="en-US" sz="1400" dirty="0">
                <a:latin typeface="한컴 윤고딕 230" pitchFamily="18" charset="-127"/>
                <a:ea typeface="한컴 윤고딕 230" pitchFamily="18" charset="-127"/>
              </a:rPr>
              <a:t>만원 </a:t>
            </a:r>
            <a:r>
              <a:rPr lang="en-US" altLang="ko-KR" sz="1400" dirty="0">
                <a:latin typeface="한컴 윤고딕 230" pitchFamily="18" charset="-127"/>
                <a:ea typeface="한컴 윤고딕 230" pitchFamily="18" charset="-127"/>
              </a:rPr>
              <a:t>/ </a:t>
            </a:r>
            <a:r>
              <a:rPr lang="ko-KR" altLang="en-US" sz="1400" dirty="0">
                <a:latin typeface="한컴 윤고딕 230" pitchFamily="18" charset="-127"/>
                <a:ea typeface="한컴 윤고딕 230" pitchFamily="18" charset="-127"/>
              </a:rPr>
              <a:t>월  </a:t>
            </a:r>
            <a:endParaRPr lang="en-US" altLang="ko-KR" sz="1400" dirty="0">
              <a:latin typeface="한컴 윤고딕 230" pitchFamily="18" charset="-127"/>
              <a:ea typeface="한컴 윤고딕 230" pitchFamily="18" charset="-127"/>
            </a:endParaRPr>
          </a:p>
          <a:p>
            <a:endParaRPr lang="en-US" altLang="ko-KR" sz="1400" dirty="0">
              <a:latin typeface="한컴 윤고딕 230" pitchFamily="18" charset="-127"/>
              <a:ea typeface="한컴 윤고딕 230" pitchFamily="18" charset="-127"/>
            </a:endParaRPr>
          </a:p>
          <a:p>
            <a:r>
              <a:rPr lang="en-US" altLang="ko-KR" sz="1400" dirty="0">
                <a:latin typeface="한컴 윤고딕 230" pitchFamily="18" charset="-127"/>
                <a:ea typeface="한컴 윤고딕 230" pitchFamily="18" charset="-127"/>
              </a:rPr>
              <a:t>4. </a:t>
            </a:r>
            <a:r>
              <a:rPr lang="ko-KR" altLang="en-US" sz="1400" dirty="0">
                <a:latin typeface="한컴 윤고딕 230" pitchFamily="18" charset="-127"/>
                <a:ea typeface="한컴 윤고딕 230" pitchFamily="18" charset="-127"/>
              </a:rPr>
              <a:t>채용기간 </a:t>
            </a:r>
            <a:r>
              <a:rPr lang="en-US" altLang="ko-KR" sz="1400" dirty="0">
                <a:latin typeface="한컴 윤고딕 230" pitchFamily="18" charset="-127"/>
                <a:ea typeface="한컴 윤고딕 230" pitchFamily="18" charset="-127"/>
              </a:rPr>
              <a:t>: :  2020</a:t>
            </a:r>
            <a:r>
              <a:rPr lang="ko-KR" altLang="ko-KR" sz="1400" dirty="0">
                <a:latin typeface="한컴 윤고딕 230" pitchFamily="18" charset="-127"/>
                <a:ea typeface="한컴 윤고딕 230" pitchFamily="18" charset="-127"/>
              </a:rPr>
              <a:t>년</a:t>
            </a:r>
            <a:r>
              <a:rPr lang="en-US" altLang="ko-KR" sz="1400" dirty="0">
                <a:latin typeface="한컴 윤고딕 230" pitchFamily="18" charset="-127"/>
                <a:ea typeface="한컴 윤고딕 230" pitchFamily="18" charset="-127"/>
              </a:rPr>
              <a:t> 4</a:t>
            </a:r>
            <a:r>
              <a:rPr lang="ko-KR" altLang="ko-KR" sz="1400" dirty="0">
                <a:latin typeface="한컴 윤고딕 230" pitchFamily="18" charset="-127"/>
                <a:ea typeface="한컴 윤고딕 230" pitchFamily="18" charset="-127"/>
              </a:rPr>
              <a:t>월</a:t>
            </a:r>
            <a:r>
              <a:rPr lang="en-US" altLang="ko-KR" sz="1400" dirty="0">
                <a:latin typeface="한컴 윤고딕 230" pitchFamily="18" charset="-127"/>
                <a:ea typeface="한컴 윤고딕 230" pitchFamily="18" charset="-127"/>
              </a:rPr>
              <a:t>~</a:t>
            </a:r>
            <a:r>
              <a:rPr lang="ko-KR" altLang="ko-KR" sz="1400" dirty="0" err="1">
                <a:latin typeface="한컴 윤고딕 230" pitchFamily="18" charset="-127"/>
                <a:ea typeface="한컴 윤고딕 230" pitchFamily="18" charset="-127"/>
              </a:rPr>
              <a:t>채용시까지</a:t>
            </a:r>
            <a:r>
              <a:rPr lang="ko-KR" altLang="ko-KR" sz="1400" dirty="0">
                <a:latin typeface="한컴 윤고딕 230" pitchFamily="18" charset="-127"/>
                <a:ea typeface="한컴 윤고딕 230" pitchFamily="18" charset="-127"/>
              </a:rPr>
              <a:t> </a:t>
            </a:r>
            <a:endParaRPr lang="en-US" altLang="ko-KR" sz="1400" dirty="0">
              <a:latin typeface="한컴 윤고딕 230" pitchFamily="18" charset="-127"/>
              <a:ea typeface="한컴 윤고딕 230" pitchFamily="18" charset="-127"/>
            </a:endParaRPr>
          </a:p>
          <a:p>
            <a:endParaRPr lang="en-US" altLang="ko-KR" sz="1400" dirty="0">
              <a:latin typeface="한컴 윤고딕 230" pitchFamily="18" charset="-127"/>
              <a:ea typeface="한컴 윤고딕 230" pitchFamily="18" charset="-127"/>
            </a:endParaRPr>
          </a:p>
          <a:p>
            <a:r>
              <a:rPr lang="en-US" altLang="ko-KR" sz="1400" dirty="0">
                <a:latin typeface="한컴 윤고딕 230" pitchFamily="18" charset="-127"/>
                <a:ea typeface="한컴 윤고딕 230" pitchFamily="18" charset="-127"/>
              </a:rPr>
              <a:t>5. </a:t>
            </a:r>
            <a:r>
              <a:rPr lang="ko-KR" altLang="en-US" sz="1400" dirty="0">
                <a:latin typeface="한컴 윤고딕 230" pitchFamily="18" charset="-127"/>
                <a:ea typeface="한컴 윤고딕 230" pitchFamily="18" charset="-127"/>
              </a:rPr>
              <a:t>전형방법 </a:t>
            </a:r>
            <a:r>
              <a:rPr lang="en-US" altLang="ko-KR" sz="1400" dirty="0">
                <a:latin typeface="한컴 윤고딕 230" pitchFamily="18" charset="-127"/>
                <a:ea typeface="한컴 윤고딕 230" pitchFamily="18" charset="-127"/>
              </a:rPr>
              <a:t>:  1</a:t>
            </a:r>
            <a:r>
              <a:rPr lang="ko-KR" altLang="ko-KR" sz="1400" dirty="0">
                <a:latin typeface="한컴 윤고딕 230" pitchFamily="18" charset="-127"/>
                <a:ea typeface="한컴 윤고딕 230" pitchFamily="18" charset="-127"/>
              </a:rPr>
              <a:t>차 서류전형</a:t>
            </a:r>
            <a:r>
              <a:rPr lang="en-US" altLang="ko-KR" sz="1400" dirty="0">
                <a:latin typeface="한컴 윤고딕 230" pitchFamily="18" charset="-127"/>
                <a:ea typeface="한컴 윤고딕 230" pitchFamily="18" charset="-127"/>
              </a:rPr>
              <a:t>(</a:t>
            </a:r>
            <a:r>
              <a:rPr lang="ko-KR" altLang="en-US" sz="1400" dirty="0">
                <a:latin typeface="한컴 윤고딕 230" pitchFamily="18" charset="-127"/>
                <a:ea typeface="한컴 윤고딕 230" pitchFamily="18" charset="-127"/>
              </a:rPr>
              <a:t>이력서 </a:t>
            </a:r>
            <a:r>
              <a:rPr lang="en-US" altLang="ko-KR" sz="1400" dirty="0">
                <a:latin typeface="한컴 윤고딕 230" pitchFamily="18" charset="-127"/>
                <a:ea typeface="한컴 윤고딕 230" pitchFamily="18" charset="-127"/>
              </a:rPr>
              <a:t>&amp; </a:t>
            </a:r>
            <a:r>
              <a:rPr lang="ko-KR" altLang="en-US" sz="1400" dirty="0">
                <a:latin typeface="한컴 윤고딕 230" pitchFamily="18" charset="-127"/>
                <a:ea typeface="한컴 윤고딕 230" pitchFamily="18" charset="-127"/>
              </a:rPr>
              <a:t>자기소개서</a:t>
            </a:r>
            <a:r>
              <a:rPr lang="en-US" altLang="ko-KR" sz="1400" dirty="0">
                <a:latin typeface="한컴 윤고딕 230" pitchFamily="18" charset="-127"/>
                <a:ea typeface="한컴 윤고딕 230" pitchFamily="18" charset="-127"/>
              </a:rPr>
              <a:t>)  </a:t>
            </a:r>
          </a:p>
          <a:p>
            <a:r>
              <a:rPr lang="en-US" altLang="ko-KR" sz="1400" dirty="0">
                <a:latin typeface="한컴 윤고딕 230" pitchFamily="18" charset="-127"/>
                <a:ea typeface="한컴 윤고딕 230" pitchFamily="18" charset="-127"/>
              </a:rPr>
              <a:t>                  2</a:t>
            </a:r>
            <a:r>
              <a:rPr lang="ko-KR" altLang="ko-KR" sz="1400" dirty="0">
                <a:latin typeface="한컴 윤고딕 230" pitchFamily="18" charset="-127"/>
                <a:ea typeface="한컴 윤고딕 230" pitchFamily="18" charset="-127"/>
              </a:rPr>
              <a:t>차</a:t>
            </a:r>
            <a:r>
              <a:rPr lang="en-US" altLang="ko-KR" sz="1400" dirty="0">
                <a:latin typeface="한컴 윤고딕 230" pitchFamily="18" charset="-127"/>
                <a:ea typeface="한컴 윤고딕 230" pitchFamily="18" charset="-127"/>
              </a:rPr>
              <a:t> </a:t>
            </a:r>
            <a:r>
              <a:rPr lang="ko-KR" altLang="ko-KR" sz="1400" dirty="0">
                <a:latin typeface="한컴 윤고딕 230" pitchFamily="18" charset="-127"/>
                <a:ea typeface="한컴 윤고딕 230" pitchFamily="18" charset="-127"/>
              </a:rPr>
              <a:t>면접</a:t>
            </a:r>
          </a:p>
          <a:p>
            <a:endParaRPr lang="en-US" altLang="ko-KR" sz="1400" dirty="0">
              <a:latin typeface="한컴 윤고딕 230" pitchFamily="18" charset="-127"/>
              <a:ea typeface="한컴 윤고딕 230" pitchFamily="18" charset="-127"/>
            </a:endParaRPr>
          </a:p>
          <a:p>
            <a:pPr latinLnBrk="0"/>
            <a:r>
              <a:rPr lang="en-US" altLang="ko-KR" sz="1400" dirty="0">
                <a:latin typeface="한컴 윤고딕 230" pitchFamily="18" charset="-127"/>
                <a:ea typeface="한컴 윤고딕 230" pitchFamily="18" charset="-127"/>
              </a:rPr>
              <a:t>6 </a:t>
            </a:r>
            <a:r>
              <a:rPr lang="ko-KR" altLang="en-US" sz="1400" dirty="0">
                <a:latin typeface="한컴 윤고딕 230" pitchFamily="18" charset="-127"/>
                <a:ea typeface="한컴 윤고딕 230" pitchFamily="18" charset="-127"/>
              </a:rPr>
              <a:t>기타 </a:t>
            </a:r>
            <a:r>
              <a:rPr lang="en-US" altLang="ko-KR" sz="1400" dirty="0">
                <a:latin typeface="한컴 윤고딕 230" pitchFamily="18" charset="-127"/>
                <a:ea typeface="한컴 윤고딕 230" pitchFamily="18" charset="-127"/>
              </a:rPr>
              <a:t>–</a:t>
            </a:r>
            <a:r>
              <a:rPr lang="ko-KR" altLang="en-US" sz="1400" dirty="0">
                <a:latin typeface="한컴 윤고딕 230" pitchFamily="18" charset="-127"/>
                <a:ea typeface="한컴 윤고딕 230" pitchFamily="18" charset="-127"/>
              </a:rPr>
              <a:t>회사 사규에 따름  </a:t>
            </a:r>
            <a:r>
              <a:rPr lang="en-US" altLang="ko-KR" sz="1400" dirty="0">
                <a:latin typeface="한컴 윤고딕 230" pitchFamily="18" charset="-127"/>
                <a:ea typeface="한컴 윤고딕 230" pitchFamily="18" charset="-127"/>
              </a:rPr>
              <a:t>, </a:t>
            </a:r>
            <a:r>
              <a:rPr lang="ko-KR" altLang="en-US" sz="1400" dirty="0">
                <a:latin typeface="한컴 윤고딕 230" pitchFamily="18" charset="-127"/>
                <a:ea typeface="한컴 윤고딕 230" pitchFamily="18" charset="-127"/>
              </a:rPr>
              <a:t>자사 </a:t>
            </a:r>
            <a:r>
              <a:rPr lang="ko-KR" altLang="ko-KR" sz="1400" dirty="0">
                <a:latin typeface="한컴 윤고딕 230" pitchFamily="18" charset="-127"/>
                <a:ea typeface="한컴 윤고딕 230" pitchFamily="18" charset="-127"/>
              </a:rPr>
              <a:t>홈페이지</a:t>
            </a:r>
            <a:r>
              <a:rPr lang="en-US" altLang="ko-KR" sz="1400" dirty="0">
                <a:latin typeface="한컴 윤고딕 230" pitchFamily="18" charset="-127"/>
                <a:ea typeface="한컴 윤고딕 230" pitchFamily="18" charset="-127"/>
              </a:rPr>
              <a:t>  </a:t>
            </a:r>
            <a:r>
              <a:rPr lang="en-US" altLang="ko-KR" sz="1400" u="sng" dirty="0">
                <a:latin typeface="한컴 윤고딕 230" pitchFamily="18" charset="-127"/>
                <a:ea typeface="한컴 윤고딕 230" pitchFamily="18" charset="-127"/>
                <a:hlinkClick r:id="rId3"/>
              </a:rPr>
              <a:t>www. Cafeinside.co.kr </a:t>
            </a:r>
            <a:r>
              <a:rPr lang="en-US" altLang="ko-KR" sz="1400" dirty="0">
                <a:latin typeface="한컴 윤고딕 230" pitchFamily="18" charset="-127"/>
                <a:ea typeface="한컴 윤고딕 230" pitchFamily="18" charset="-127"/>
              </a:rPr>
              <a:t> , </a:t>
            </a:r>
            <a:endParaRPr lang="ko-KR" altLang="ko-KR" sz="1400" dirty="0">
              <a:latin typeface="한컴 윤고딕 230" pitchFamily="18" charset="-127"/>
              <a:ea typeface="한컴 윤고딕 230" pitchFamily="18" charset="-127"/>
            </a:endParaRPr>
          </a:p>
          <a:p>
            <a:pPr latinLnBrk="0"/>
            <a:r>
              <a:rPr lang="en-US" altLang="ko-KR" sz="1400" dirty="0">
                <a:latin typeface="한컴 윤고딕 230" pitchFamily="18" charset="-127"/>
                <a:ea typeface="한컴 윤고딕 230" pitchFamily="18" charset="-127"/>
              </a:rPr>
              <a:t>7. </a:t>
            </a:r>
            <a:r>
              <a:rPr lang="ko-KR" altLang="en-US" sz="1400" dirty="0">
                <a:latin typeface="한컴 윤고딕 230" pitchFamily="18" charset="-127"/>
                <a:ea typeface="한컴 윤고딕 230" pitchFamily="18" charset="-127"/>
              </a:rPr>
              <a:t>담당자</a:t>
            </a:r>
            <a:r>
              <a:rPr lang="en-US" altLang="ko-KR" sz="1400" dirty="0">
                <a:latin typeface="한컴 윤고딕 230" pitchFamily="18" charset="-127"/>
                <a:ea typeface="한컴 윤고딕 230" pitchFamily="18" charset="-127"/>
              </a:rPr>
              <a:t> : </a:t>
            </a:r>
            <a:r>
              <a:rPr lang="ko-KR" altLang="en-US" sz="1400" dirty="0">
                <a:latin typeface="한컴 윤고딕 230" pitchFamily="18" charset="-127"/>
                <a:ea typeface="한컴 윤고딕 230" pitchFamily="18" charset="-127"/>
              </a:rPr>
              <a:t>주</a:t>
            </a:r>
            <a:r>
              <a:rPr lang="en-US" altLang="ko-KR" sz="1400" dirty="0">
                <a:latin typeface="한컴 윤고딕 230" pitchFamily="18" charset="-127"/>
                <a:ea typeface="한컴 윤고딕 230" pitchFamily="18" charset="-127"/>
              </a:rPr>
              <a:t>)</a:t>
            </a:r>
            <a:r>
              <a:rPr lang="ko-KR" altLang="en-US" sz="1400" dirty="0" err="1">
                <a:latin typeface="한컴 윤고딕 230" pitchFamily="18" charset="-127"/>
                <a:ea typeface="한컴 윤고딕 230" pitchFamily="18" charset="-127"/>
              </a:rPr>
              <a:t>에스앤피인터내셔널</a:t>
            </a:r>
            <a:r>
              <a:rPr lang="ko-KR" altLang="en-US" sz="1400" dirty="0">
                <a:latin typeface="한컴 윤고딕 230" pitchFamily="18" charset="-127"/>
                <a:ea typeface="한컴 윤고딕 230" pitchFamily="18" charset="-127"/>
              </a:rPr>
              <a:t> </a:t>
            </a:r>
            <a:r>
              <a:rPr lang="ko-KR" altLang="ko-KR" sz="1400" dirty="0">
                <a:latin typeface="한컴 윤고딕 230" pitchFamily="18" charset="-127"/>
                <a:ea typeface="한컴 윤고딕 230" pitchFamily="18" charset="-127"/>
              </a:rPr>
              <a:t> 이명자 </a:t>
            </a:r>
            <a:r>
              <a:rPr lang="ko-KR" altLang="en-US" sz="1400" dirty="0">
                <a:latin typeface="한컴 윤고딕 230" pitchFamily="18" charset="-127"/>
                <a:ea typeface="한컴 윤고딕 230" pitchFamily="18" charset="-127"/>
              </a:rPr>
              <a:t>실장</a:t>
            </a:r>
            <a:r>
              <a:rPr lang="en-US" altLang="ko-KR" sz="1400" u="sng" dirty="0">
                <a:latin typeface="한컴 윤고딕 230" pitchFamily="18" charset="-127"/>
                <a:ea typeface="한컴 윤고딕 230" pitchFamily="18" charset="-127"/>
              </a:rPr>
              <a:t> kala64@hanmail net </a:t>
            </a:r>
            <a:endParaRPr lang="ko-KR" altLang="ko-KR" sz="1400" dirty="0">
              <a:latin typeface="한컴 윤고딕 230" pitchFamily="18" charset="-127"/>
              <a:ea typeface="한컴 윤고딕 230" pitchFamily="18" charset="-127"/>
            </a:endParaRPr>
          </a:p>
          <a:p>
            <a:pPr latinLnBrk="0"/>
            <a:r>
              <a:rPr lang="en-US" altLang="ko-KR" sz="1400" dirty="0">
                <a:latin typeface="한컴 윤고딕 230" pitchFamily="18" charset="-127"/>
                <a:ea typeface="한컴 윤고딕 230" pitchFamily="18" charset="-127"/>
              </a:rPr>
              <a:t>               010-7900-6131   </a:t>
            </a:r>
            <a:r>
              <a:rPr lang="ko-KR" altLang="ko-KR" sz="1400" dirty="0">
                <a:latin typeface="한컴 윤고딕 230" pitchFamily="18" charset="-127"/>
                <a:ea typeface="한컴 윤고딕 230" pitchFamily="18" charset="-127"/>
              </a:rPr>
              <a:t>직통</a:t>
            </a:r>
            <a:r>
              <a:rPr lang="en-US" altLang="ko-KR" sz="1400" dirty="0">
                <a:latin typeface="한컴 윤고딕 230" pitchFamily="18" charset="-127"/>
                <a:ea typeface="한컴 윤고딕 230" pitchFamily="18" charset="-127"/>
              </a:rPr>
              <a:t> ) 031-389-9907</a:t>
            </a:r>
            <a:endParaRPr lang="ko-KR" altLang="ko-KR" sz="1400" dirty="0">
              <a:latin typeface="한컴 윤고딕 230" pitchFamily="18" charset="-127"/>
              <a:ea typeface="한컴 윤고딕 230" pitchFamily="18" charset="-127"/>
            </a:endParaRPr>
          </a:p>
          <a:p>
            <a:endParaRPr lang="en-US" altLang="ko-KR" sz="1400" dirty="0">
              <a:latin typeface="한컴 윤고딕 230" pitchFamily="18" charset="-127"/>
              <a:ea typeface="한컴 윤고딕 230" pitchFamily="18" charset="-127"/>
            </a:endParaRPr>
          </a:p>
          <a:p>
            <a:r>
              <a:rPr lang="en-US" altLang="ko-KR" sz="1400" dirty="0">
                <a:latin typeface="한컴 윤고딕 230" pitchFamily="18" charset="-127"/>
                <a:ea typeface="한컴 윤고딕 230" pitchFamily="18" charset="-127"/>
              </a:rPr>
              <a:t>   </a:t>
            </a:r>
          </a:p>
          <a:p>
            <a:r>
              <a:rPr lang="en-US" altLang="ko-KR" sz="1400" dirty="0">
                <a:latin typeface="한컴 윤고딕 230" pitchFamily="18" charset="-127"/>
                <a:ea typeface="한컴 윤고딕 230" pitchFamily="18" charset="-127"/>
              </a:rPr>
              <a:t>            </a:t>
            </a:r>
            <a:r>
              <a:rPr lang="ko-KR" altLang="en-US" sz="1400" dirty="0">
                <a:latin typeface="한컴 윤고딕 230" pitchFamily="18" charset="-127"/>
                <a:ea typeface="한컴 윤고딕 230" pitchFamily="18" charset="-127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0976937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</TotalTime>
  <Words>165</Words>
  <Application>Microsoft Office PowerPoint</Application>
  <PresentationFormat>화면 슬라이드 쇼(4:3)</PresentationFormat>
  <Paragraphs>50</Paragraphs>
  <Slides>1</Slides>
  <Notes>1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5" baseType="lpstr">
      <vt:lpstr>맑은 고딕</vt:lpstr>
      <vt:lpstr>한컴 윤고딕 230</vt:lpstr>
      <vt:lpstr>Arial</vt:lpstr>
      <vt:lpstr>Office 테마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user</dc:creator>
  <cp:lastModifiedBy>USER</cp:lastModifiedBy>
  <cp:revision>11</cp:revision>
  <cp:lastPrinted>2020-04-02T07:00:57Z</cp:lastPrinted>
  <dcterms:created xsi:type="dcterms:W3CDTF">2020-04-01T04:59:48Z</dcterms:created>
  <dcterms:modified xsi:type="dcterms:W3CDTF">2020-04-09T00:17:33Z</dcterms:modified>
</cp:coreProperties>
</file>