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3" r:id="rId1"/>
  </p:sldMasterIdLst>
  <p:sldIdLst>
    <p:sldId id="256" r:id="rId2"/>
    <p:sldId id="260" r:id="rId3"/>
    <p:sldId id="261" r:id="rId4"/>
    <p:sldId id="262" r:id="rId5"/>
  </p:sldIdLst>
  <p:sldSz cx="9144000" cy="6858000" type="screen4x3"/>
  <p:notesSz cx="6858000" cy="9144000"/>
  <p:defaultTextStyle>
    <a:defPPr>
      <a:defRPr lang="ko-KR"/>
    </a:defPPr>
    <a:lvl1pPr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1pPr>
    <a:lvl2pPr marL="4572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2pPr>
    <a:lvl3pPr marL="9144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3pPr>
    <a:lvl4pPr marL="13716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4pPr>
    <a:lvl5pPr marL="18288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5pPr>
    <a:lvl6pPr marL="2286000" algn="l" defTabSz="914400" rtl="0" eaLnBrk="1" latinLnBrk="1" hangingPunct="1"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6pPr>
    <a:lvl7pPr marL="2743200" algn="l" defTabSz="914400" rtl="0" eaLnBrk="1" latinLnBrk="1" hangingPunct="1"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7pPr>
    <a:lvl8pPr marL="3200400" algn="l" defTabSz="914400" rtl="0" eaLnBrk="1" latinLnBrk="1" hangingPunct="1"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8pPr>
    <a:lvl9pPr marL="3657600" algn="l" defTabSz="914400" rtl="0" eaLnBrk="1" latinLnBrk="1" hangingPunct="1"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-33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제목 슬라이드">
    <p:bg>
      <p:bgPr>
        <a:gradFill rotWithShape="0">
          <a:gsLst>
            <a:gs pos="0">
              <a:schemeClr val="bg1"/>
            </a:gs>
            <a:gs pos="100000">
              <a:schemeClr val="bg1">
                <a:gamma/>
                <a:shade val="48627"/>
                <a:invGamma/>
              </a:schemeClr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-498475" y="1311275"/>
            <a:ext cx="10429875" cy="5908675"/>
            <a:chOff x="-313" y="824"/>
            <a:chExt cx="6570" cy="3722"/>
          </a:xfrm>
        </p:grpSpPr>
        <p:sp>
          <p:nvSpPr>
            <p:cNvPr id="5" name="Rectangle 3"/>
            <p:cNvSpPr>
              <a:spLocks noChangeArrowheads="1"/>
            </p:cNvSpPr>
            <p:nvPr userDrawn="1"/>
          </p:nvSpPr>
          <p:spPr bwMode="hidden">
            <a:xfrm rot="20798144" flipV="1">
              <a:off x="-14" y="1033"/>
              <a:ext cx="1744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6" name="Rectangle 4"/>
            <p:cNvSpPr>
              <a:spLocks noChangeArrowheads="1"/>
            </p:cNvSpPr>
            <p:nvPr userDrawn="1"/>
          </p:nvSpPr>
          <p:spPr bwMode="hidden">
            <a:xfrm rot="20774366" flipV="1">
              <a:off x="-24" y="1127"/>
              <a:ext cx="2033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7" name="Rectangle 5"/>
            <p:cNvSpPr>
              <a:spLocks noChangeArrowheads="1"/>
            </p:cNvSpPr>
            <p:nvPr userDrawn="1"/>
          </p:nvSpPr>
          <p:spPr bwMode="hidden">
            <a:xfrm rot="20757421" flipV="1">
              <a:off x="-27" y="1198"/>
              <a:ext cx="2246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8" name="Rectangle 6"/>
            <p:cNvSpPr>
              <a:spLocks noChangeArrowheads="1"/>
            </p:cNvSpPr>
            <p:nvPr userDrawn="1"/>
          </p:nvSpPr>
          <p:spPr bwMode="hidden">
            <a:xfrm rot="20684206" flipV="1">
              <a:off x="-43" y="1283"/>
              <a:ext cx="2476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9" name="Rectangle 7"/>
            <p:cNvSpPr>
              <a:spLocks noChangeArrowheads="1"/>
            </p:cNvSpPr>
            <p:nvPr userDrawn="1"/>
          </p:nvSpPr>
          <p:spPr bwMode="hidden">
            <a:xfrm rot="20631226" flipV="1">
              <a:off x="-51" y="1397"/>
              <a:ext cx="2770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10" name="Rectangle 8"/>
            <p:cNvSpPr>
              <a:spLocks noChangeArrowheads="1"/>
            </p:cNvSpPr>
            <p:nvPr userDrawn="1"/>
          </p:nvSpPr>
          <p:spPr bwMode="hidden">
            <a:xfrm rot="20554235" flipV="1">
              <a:off x="-65" y="1523"/>
              <a:ext cx="3058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11" name="Rectangle 9"/>
            <p:cNvSpPr>
              <a:spLocks noChangeArrowheads="1"/>
            </p:cNvSpPr>
            <p:nvPr userDrawn="1"/>
          </p:nvSpPr>
          <p:spPr bwMode="hidden">
            <a:xfrm rot="20466593" flipV="1">
              <a:off x="-93" y="1694"/>
              <a:ext cx="3403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12" name="Rectangle 10"/>
            <p:cNvSpPr>
              <a:spLocks noChangeArrowheads="1"/>
            </p:cNvSpPr>
            <p:nvPr userDrawn="1"/>
          </p:nvSpPr>
          <p:spPr bwMode="hidden">
            <a:xfrm rot="20343219" flipV="1">
              <a:off x="-99" y="1863"/>
              <a:ext cx="374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13" name="Rectangle 11"/>
            <p:cNvSpPr>
              <a:spLocks noChangeArrowheads="1"/>
            </p:cNvSpPr>
            <p:nvPr userDrawn="1"/>
          </p:nvSpPr>
          <p:spPr bwMode="hidden">
            <a:xfrm rot="20211065" flipV="1">
              <a:off x="-165" y="2053"/>
              <a:ext cx="420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14" name="Rectangle 12"/>
            <p:cNvSpPr>
              <a:spLocks noChangeArrowheads="1"/>
            </p:cNvSpPr>
            <p:nvPr userDrawn="1"/>
          </p:nvSpPr>
          <p:spPr bwMode="hidden">
            <a:xfrm rot="20102912" flipV="1">
              <a:off x="-214" y="2289"/>
              <a:ext cx="461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15" name="Rectangle 13"/>
            <p:cNvSpPr>
              <a:spLocks noChangeArrowheads="1"/>
            </p:cNvSpPr>
            <p:nvPr userDrawn="1"/>
          </p:nvSpPr>
          <p:spPr bwMode="hidden">
            <a:xfrm rot="19923405" flipV="1">
              <a:off x="-313" y="2617"/>
              <a:ext cx="520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16" name="Rectangle 14"/>
            <p:cNvSpPr>
              <a:spLocks noChangeArrowheads="1"/>
            </p:cNvSpPr>
            <p:nvPr userDrawn="1"/>
          </p:nvSpPr>
          <p:spPr bwMode="hidden">
            <a:xfrm rot="19686284" flipV="1">
              <a:off x="9" y="2881"/>
              <a:ext cx="5401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17" name="Rectangle 15"/>
            <p:cNvSpPr>
              <a:spLocks noChangeArrowheads="1"/>
            </p:cNvSpPr>
            <p:nvPr userDrawn="1"/>
          </p:nvSpPr>
          <p:spPr bwMode="hidden">
            <a:xfrm rot="19383534" flipV="1">
              <a:off x="1319" y="2928"/>
              <a:ext cx="461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019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18" name="Rectangle 16"/>
            <p:cNvSpPr>
              <a:spLocks noChangeArrowheads="1"/>
            </p:cNvSpPr>
            <p:nvPr userDrawn="1"/>
          </p:nvSpPr>
          <p:spPr bwMode="hidden">
            <a:xfrm rot="18994182" flipV="1">
              <a:off x="2681" y="3071"/>
              <a:ext cx="357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13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19" name="Rectangle 17"/>
            <p:cNvSpPr>
              <a:spLocks noChangeArrowheads="1"/>
            </p:cNvSpPr>
            <p:nvPr userDrawn="1"/>
          </p:nvSpPr>
          <p:spPr bwMode="hidden">
            <a:xfrm rot="18603245" flipV="1">
              <a:off x="4053" y="3503"/>
              <a:ext cx="207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 vert="eaVert"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20" name="Rectangle 18"/>
            <p:cNvSpPr>
              <a:spLocks noChangeArrowheads="1"/>
            </p:cNvSpPr>
            <p:nvPr userDrawn="1"/>
          </p:nvSpPr>
          <p:spPr bwMode="hidden">
            <a:xfrm rot="39991575" flipH="1" flipV="1">
              <a:off x="5369" y="4167"/>
              <a:ext cx="501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 vert="eaVert"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21" name="Rectangle 19"/>
            <p:cNvSpPr>
              <a:spLocks noChangeArrowheads="1"/>
            </p:cNvSpPr>
            <p:nvPr userDrawn="1"/>
          </p:nvSpPr>
          <p:spPr bwMode="hidden">
            <a:xfrm rot="-20541361">
              <a:off x="-146" y="2360"/>
              <a:ext cx="604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22" name="Rectangle 20"/>
            <p:cNvSpPr>
              <a:spLocks noChangeArrowheads="1"/>
            </p:cNvSpPr>
            <p:nvPr userDrawn="1"/>
          </p:nvSpPr>
          <p:spPr bwMode="hidden">
            <a:xfrm rot="-20036206">
              <a:off x="-198" y="3396"/>
              <a:ext cx="414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3529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23" name="Rectangle 21"/>
            <p:cNvSpPr>
              <a:spLocks noChangeArrowheads="1"/>
            </p:cNvSpPr>
            <p:nvPr userDrawn="1"/>
          </p:nvSpPr>
          <p:spPr bwMode="hidden">
            <a:xfrm rot="1732981">
              <a:off x="-165" y="3624"/>
              <a:ext cx="28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3529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24" name="Rectangle 22"/>
            <p:cNvSpPr>
              <a:spLocks noChangeArrowheads="1"/>
            </p:cNvSpPr>
            <p:nvPr userDrawn="1"/>
          </p:nvSpPr>
          <p:spPr bwMode="hidden">
            <a:xfrm rot="1969083">
              <a:off x="-110" y="3922"/>
              <a:ext cx="140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25" name="Rectangle 23"/>
            <p:cNvSpPr>
              <a:spLocks noChangeArrowheads="1"/>
            </p:cNvSpPr>
            <p:nvPr userDrawn="1"/>
          </p:nvSpPr>
          <p:spPr bwMode="hidden">
            <a:xfrm rot="-20213826">
              <a:off x="-216" y="3221"/>
              <a:ext cx="5477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862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26" name="Rectangle 24"/>
            <p:cNvSpPr>
              <a:spLocks noChangeArrowheads="1"/>
            </p:cNvSpPr>
            <p:nvPr userDrawn="1"/>
          </p:nvSpPr>
          <p:spPr bwMode="hidden">
            <a:xfrm rot="22583969">
              <a:off x="-115" y="2129"/>
              <a:ext cx="601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7647"/>
                    <a:invGamma/>
                  </a:schemeClr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27" name="Rectangle 25"/>
            <p:cNvSpPr>
              <a:spLocks noChangeArrowheads="1"/>
            </p:cNvSpPr>
            <p:nvPr userDrawn="1"/>
          </p:nvSpPr>
          <p:spPr bwMode="hidden">
            <a:xfrm rot="930109" flipV="1">
              <a:off x="80" y="1946"/>
              <a:ext cx="575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28" name="Rectangle 26"/>
            <p:cNvSpPr>
              <a:spLocks noChangeArrowheads="1"/>
            </p:cNvSpPr>
            <p:nvPr userDrawn="1"/>
          </p:nvSpPr>
          <p:spPr bwMode="hidden">
            <a:xfrm rot="-20731987">
              <a:off x="374" y="1802"/>
              <a:ext cx="5475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29" name="Rectangle 27"/>
            <p:cNvSpPr>
              <a:spLocks noChangeArrowheads="1"/>
            </p:cNvSpPr>
            <p:nvPr userDrawn="1"/>
          </p:nvSpPr>
          <p:spPr bwMode="hidden">
            <a:xfrm rot="-64024402">
              <a:off x="848" y="1582"/>
              <a:ext cx="497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30" name="Rectangle 28"/>
            <p:cNvSpPr>
              <a:spLocks noChangeArrowheads="1"/>
            </p:cNvSpPr>
            <p:nvPr userDrawn="1"/>
          </p:nvSpPr>
          <p:spPr bwMode="hidden">
            <a:xfrm rot="-42464612">
              <a:off x="1053" y="1476"/>
              <a:ext cx="475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31" name="Rectangle 29"/>
            <p:cNvSpPr>
              <a:spLocks noChangeArrowheads="1"/>
            </p:cNvSpPr>
            <p:nvPr userDrawn="1"/>
          </p:nvSpPr>
          <p:spPr bwMode="hidden">
            <a:xfrm rot="-20907336">
              <a:off x="1244" y="1377"/>
              <a:ext cx="4557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32" name="Rectangle 30"/>
            <p:cNvSpPr>
              <a:spLocks noChangeArrowheads="1"/>
            </p:cNvSpPr>
            <p:nvPr userDrawn="1"/>
          </p:nvSpPr>
          <p:spPr bwMode="hidden">
            <a:xfrm rot="655690" flipV="1">
              <a:off x="1487" y="1305"/>
              <a:ext cx="431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33" name="Rectangle 31"/>
            <p:cNvSpPr>
              <a:spLocks noChangeArrowheads="1"/>
            </p:cNvSpPr>
            <p:nvPr userDrawn="1"/>
          </p:nvSpPr>
          <p:spPr bwMode="hidden">
            <a:xfrm rot="636921" flipV="1">
              <a:off x="1650" y="1218"/>
              <a:ext cx="415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34" name="Rectangle 32"/>
            <p:cNvSpPr>
              <a:spLocks noChangeArrowheads="1"/>
            </p:cNvSpPr>
            <p:nvPr userDrawn="1"/>
          </p:nvSpPr>
          <p:spPr bwMode="hidden">
            <a:xfrm rot="803987" flipV="1">
              <a:off x="611" y="1684"/>
              <a:ext cx="52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35" name="Rectangle 33"/>
            <p:cNvSpPr>
              <a:spLocks noChangeArrowheads="1"/>
            </p:cNvSpPr>
            <p:nvPr userDrawn="1"/>
          </p:nvSpPr>
          <p:spPr bwMode="hidden">
            <a:xfrm rot="1273217" flipV="1">
              <a:off x="-204" y="2976"/>
              <a:ext cx="615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36" name="Rectangle 34"/>
            <p:cNvSpPr>
              <a:spLocks noChangeArrowheads="1"/>
            </p:cNvSpPr>
            <p:nvPr userDrawn="1"/>
          </p:nvSpPr>
          <p:spPr bwMode="hidden">
            <a:xfrm rot="1169729" flipV="1">
              <a:off x="-174" y="2663"/>
              <a:ext cx="61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1373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37" name="Oval 35"/>
            <p:cNvSpPr>
              <a:spLocks noChangeArrowheads="1"/>
            </p:cNvSpPr>
            <p:nvPr/>
          </p:nvSpPr>
          <p:spPr bwMode="hidden">
            <a:xfrm>
              <a:off x="740" y="3359"/>
              <a:ext cx="168" cy="9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38" name="Oval 36"/>
            <p:cNvSpPr>
              <a:spLocks noChangeArrowheads="1"/>
            </p:cNvSpPr>
            <p:nvPr/>
          </p:nvSpPr>
          <p:spPr bwMode="hidden">
            <a:xfrm>
              <a:off x="236" y="3074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39" name="Oval 37"/>
            <p:cNvSpPr>
              <a:spLocks noChangeArrowheads="1"/>
            </p:cNvSpPr>
            <p:nvPr/>
          </p:nvSpPr>
          <p:spPr bwMode="hidden">
            <a:xfrm>
              <a:off x="159" y="3652"/>
              <a:ext cx="196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40" name="Oval 38"/>
            <p:cNvSpPr>
              <a:spLocks noChangeArrowheads="1"/>
            </p:cNvSpPr>
            <p:nvPr/>
          </p:nvSpPr>
          <p:spPr bwMode="hidden">
            <a:xfrm>
              <a:off x="2077" y="2661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41" name="Oval 39"/>
            <p:cNvSpPr>
              <a:spLocks noChangeArrowheads="1"/>
            </p:cNvSpPr>
            <p:nvPr/>
          </p:nvSpPr>
          <p:spPr bwMode="hidden">
            <a:xfrm>
              <a:off x="1223" y="3076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42" name="Oval 40"/>
            <p:cNvSpPr>
              <a:spLocks noChangeArrowheads="1"/>
            </p:cNvSpPr>
            <p:nvPr/>
          </p:nvSpPr>
          <p:spPr bwMode="hidden">
            <a:xfrm>
              <a:off x="1686" y="2857"/>
              <a:ext cx="156" cy="9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43" name="Oval 41"/>
            <p:cNvSpPr>
              <a:spLocks noChangeArrowheads="1"/>
            </p:cNvSpPr>
            <p:nvPr/>
          </p:nvSpPr>
          <p:spPr bwMode="hidden">
            <a:xfrm>
              <a:off x="750" y="2839"/>
              <a:ext cx="151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44" name="Oval 42"/>
            <p:cNvSpPr>
              <a:spLocks noChangeArrowheads="1"/>
            </p:cNvSpPr>
            <p:nvPr/>
          </p:nvSpPr>
          <p:spPr bwMode="hidden">
            <a:xfrm>
              <a:off x="367" y="2656"/>
              <a:ext cx="150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45" name="Oval 43"/>
            <p:cNvSpPr>
              <a:spLocks noChangeArrowheads="1"/>
            </p:cNvSpPr>
            <p:nvPr/>
          </p:nvSpPr>
          <p:spPr bwMode="hidden">
            <a:xfrm>
              <a:off x="1172" y="2642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46" name="Oval 44"/>
            <p:cNvSpPr>
              <a:spLocks noChangeArrowheads="1"/>
            </p:cNvSpPr>
            <p:nvPr/>
          </p:nvSpPr>
          <p:spPr bwMode="hidden">
            <a:xfrm>
              <a:off x="2401" y="2485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47" name="Oval 45"/>
            <p:cNvSpPr>
              <a:spLocks noChangeArrowheads="1"/>
            </p:cNvSpPr>
            <p:nvPr/>
          </p:nvSpPr>
          <p:spPr bwMode="hidden">
            <a:xfrm>
              <a:off x="1910" y="2314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48" name="Oval 46"/>
            <p:cNvSpPr>
              <a:spLocks noChangeArrowheads="1"/>
            </p:cNvSpPr>
            <p:nvPr/>
          </p:nvSpPr>
          <p:spPr bwMode="hidden">
            <a:xfrm>
              <a:off x="2254" y="2154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49" name="Oval 47"/>
            <p:cNvSpPr>
              <a:spLocks noChangeArrowheads="1"/>
            </p:cNvSpPr>
            <p:nvPr/>
          </p:nvSpPr>
          <p:spPr bwMode="hidden">
            <a:xfrm>
              <a:off x="2742" y="2305"/>
              <a:ext cx="140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50" name="Oval 48"/>
            <p:cNvSpPr>
              <a:spLocks noChangeArrowheads="1"/>
            </p:cNvSpPr>
            <p:nvPr/>
          </p:nvSpPr>
          <p:spPr bwMode="hidden">
            <a:xfrm>
              <a:off x="2812" y="1898"/>
              <a:ext cx="12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51" name="Oval 49"/>
            <p:cNvSpPr>
              <a:spLocks noChangeArrowheads="1"/>
            </p:cNvSpPr>
            <p:nvPr/>
          </p:nvSpPr>
          <p:spPr bwMode="hidden">
            <a:xfrm>
              <a:off x="3721" y="1792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52" name="Oval 50"/>
            <p:cNvSpPr>
              <a:spLocks noChangeArrowheads="1"/>
            </p:cNvSpPr>
            <p:nvPr/>
          </p:nvSpPr>
          <p:spPr bwMode="hidden">
            <a:xfrm>
              <a:off x="3528" y="1896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53" name="Oval 51"/>
            <p:cNvSpPr>
              <a:spLocks noChangeArrowheads="1"/>
            </p:cNvSpPr>
            <p:nvPr/>
          </p:nvSpPr>
          <p:spPr bwMode="hidden">
            <a:xfrm>
              <a:off x="3064" y="1778"/>
              <a:ext cx="128" cy="6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54" name="Oval 52"/>
            <p:cNvSpPr>
              <a:spLocks noChangeArrowheads="1"/>
            </p:cNvSpPr>
            <p:nvPr/>
          </p:nvSpPr>
          <p:spPr bwMode="hidden">
            <a:xfrm>
              <a:off x="3277" y="2024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55" name="Oval 53"/>
            <p:cNvSpPr>
              <a:spLocks noChangeArrowheads="1"/>
            </p:cNvSpPr>
            <p:nvPr/>
          </p:nvSpPr>
          <p:spPr bwMode="hidden">
            <a:xfrm>
              <a:off x="3027" y="2160"/>
              <a:ext cx="133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56" name="Oval 54"/>
            <p:cNvSpPr>
              <a:spLocks noChangeArrowheads="1"/>
            </p:cNvSpPr>
            <p:nvPr/>
          </p:nvSpPr>
          <p:spPr bwMode="hidden">
            <a:xfrm>
              <a:off x="1569" y="2453"/>
              <a:ext cx="150" cy="9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57" name="Oval 55"/>
            <p:cNvSpPr>
              <a:spLocks noChangeArrowheads="1"/>
            </p:cNvSpPr>
            <p:nvPr/>
          </p:nvSpPr>
          <p:spPr bwMode="hidden">
            <a:xfrm>
              <a:off x="1863" y="2028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58" name="Oval 56"/>
            <p:cNvSpPr>
              <a:spLocks noChangeArrowheads="1"/>
            </p:cNvSpPr>
            <p:nvPr/>
          </p:nvSpPr>
          <p:spPr bwMode="hidden">
            <a:xfrm>
              <a:off x="1513" y="2175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59" name="Oval 57"/>
            <p:cNvSpPr>
              <a:spLocks noChangeArrowheads="1"/>
            </p:cNvSpPr>
            <p:nvPr/>
          </p:nvSpPr>
          <p:spPr bwMode="hidden">
            <a:xfrm>
              <a:off x="1191" y="2311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60" name="Oval 58"/>
            <p:cNvSpPr>
              <a:spLocks noChangeArrowheads="1"/>
            </p:cNvSpPr>
            <p:nvPr/>
          </p:nvSpPr>
          <p:spPr bwMode="hidden">
            <a:xfrm>
              <a:off x="1154" y="2047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61" name="Oval 59"/>
            <p:cNvSpPr>
              <a:spLocks noChangeArrowheads="1"/>
            </p:cNvSpPr>
            <p:nvPr/>
          </p:nvSpPr>
          <p:spPr bwMode="hidden">
            <a:xfrm>
              <a:off x="1142" y="1803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62" name="Oval 60"/>
            <p:cNvSpPr>
              <a:spLocks noChangeArrowheads="1"/>
            </p:cNvSpPr>
            <p:nvPr/>
          </p:nvSpPr>
          <p:spPr bwMode="hidden">
            <a:xfrm>
              <a:off x="1500" y="1912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63" name="Oval 61"/>
            <p:cNvSpPr>
              <a:spLocks noChangeArrowheads="1"/>
            </p:cNvSpPr>
            <p:nvPr/>
          </p:nvSpPr>
          <p:spPr bwMode="hidden">
            <a:xfrm>
              <a:off x="1804" y="180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64" name="Oval 62"/>
            <p:cNvSpPr>
              <a:spLocks noChangeArrowheads="1"/>
            </p:cNvSpPr>
            <p:nvPr/>
          </p:nvSpPr>
          <p:spPr bwMode="hidden">
            <a:xfrm>
              <a:off x="2159" y="1905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65" name="Oval 63"/>
            <p:cNvSpPr>
              <a:spLocks noChangeArrowheads="1"/>
            </p:cNvSpPr>
            <p:nvPr/>
          </p:nvSpPr>
          <p:spPr bwMode="hidden">
            <a:xfrm>
              <a:off x="2432" y="178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66" name="Oval 64"/>
            <p:cNvSpPr>
              <a:spLocks noChangeArrowheads="1"/>
            </p:cNvSpPr>
            <p:nvPr/>
          </p:nvSpPr>
          <p:spPr bwMode="hidden">
            <a:xfrm>
              <a:off x="470" y="203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67" name="Oval 65"/>
            <p:cNvSpPr>
              <a:spLocks noChangeArrowheads="1"/>
            </p:cNvSpPr>
            <p:nvPr/>
          </p:nvSpPr>
          <p:spPr bwMode="hidden">
            <a:xfrm>
              <a:off x="68" y="2166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68" name="Oval 66"/>
            <p:cNvSpPr>
              <a:spLocks noChangeArrowheads="1"/>
            </p:cNvSpPr>
            <p:nvPr/>
          </p:nvSpPr>
          <p:spPr bwMode="hidden">
            <a:xfrm>
              <a:off x="798" y="1916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69" name="Oval 67"/>
            <p:cNvSpPr>
              <a:spLocks noChangeArrowheads="1"/>
            </p:cNvSpPr>
            <p:nvPr/>
          </p:nvSpPr>
          <p:spPr bwMode="hidden">
            <a:xfrm>
              <a:off x="455" y="179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70" name="Oval 68"/>
            <p:cNvSpPr>
              <a:spLocks noChangeArrowheads="1"/>
            </p:cNvSpPr>
            <p:nvPr/>
          </p:nvSpPr>
          <p:spPr bwMode="hidden">
            <a:xfrm>
              <a:off x="113" y="190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71" name="Oval 69"/>
            <p:cNvSpPr>
              <a:spLocks noChangeArrowheads="1"/>
            </p:cNvSpPr>
            <p:nvPr/>
          </p:nvSpPr>
          <p:spPr bwMode="hidden">
            <a:xfrm>
              <a:off x="432" y="2323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72" name="Oval 70"/>
            <p:cNvSpPr>
              <a:spLocks noChangeArrowheads="1"/>
            </p:cNvSpPr>
            <p:nvPr/>
          </p:nvSpPr>
          <p:spPr bwMode="hidden">
            <a:xfrm>
              <a:off x="814" y="2178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73" name="Oval 71"/>
            <p:cNvSpPr>
              <a:spLocks noChangeArrowheads="1"/>
            </p:cNvSpPr>
            <p:nvPr/>
          </p:nvSpPr>
          <p:spPr bwMode="hidden">
            <a:xfrm>
              <a:off x="789" y="2472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74" name="Oval 72"/>
            <p:cNvSpPr>
              <a:spLocks noChangeArrowheads="1"/>
            </p:cNvSpPr>
            <p:nvPr/>
          </p:nvSpPr>
          <p:spPr bwMode="hidden">
            <a:xfrm>
              <a:off x="2544" y="2015"/>
              <a:ext cx="140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75" name="Oval 73"/>
            <p:cNvSpPr>
              <a:spLocks noChangeArrowheads="1"/>
            </p:cNvSpPr>
            <p:nvPr/>
          </p:nvSpPr>
          <p:spPr bwMode="hidden">
            <a:xfrm>
              <a:off x="1457" y="1700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76" name="Oval 74"/>
            <p:cNvSpPr>
              <a:spLocks noChangeArrowheads="1"/>
            </p:cNvSpPr>
            <p:nvPr/>
          </p:nvSpPr>
          <p:spPr bwMode="hidden">
            <a:xfrm>
              <a:off x="1747" y="1599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77" name="Oval 75"/>
            <p:cNvSpPr>
              <a:spLocks noChangeArrowheads="1"/>
            </p:cNvSpPr>
            <p:nvPr/>
          </p:nvSpPr>
          <p:spPr bwMode="hidden">
            <a:xfrm>
              <a:off x="1385" y="150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78" name="Oval 76"/>
            <p:cNvSpPr>
              <a:spLocks noChangeArrowheads="1"/>
            </p:cNvSpPr>
            <p:nvPr/>
          </p:nvSpPr>
          <p:spPr bwMode="hidden">
            <a:xfrm>
              <a:off x="1093" y="1595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79" name="Oval 77"/>
            <p:cNvSpPr>
              <a:spLocks noChangeArrowheads="1"/>
            </p:cNvSpPr>
            <p:nvPr/>
          </p:nvSpPr>
          <p:spPr bwMode="hidden">
            <a:xfrm>
              <a:off x="792" y="1690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80" name="Oval 78"/>
            <p:cNvSpPr>
              <a:spLocks noChangeArrowheads="1"/>
            </p:cNvSpPr>
            <p:nvPr/>
          </p:nvSpPr>
          <p:spPr bwMode="hidden">
            <a:xfrm>
              <a:off x="2011" y="151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81" name="Oval 79"/>
            <p:cNvSpPr>
              <a:spLocks noChangeArrowheads="1"/>
            </p:cNvSpPr>
            <p:nvPr/>
          </p:nvSpPr>
          <p:spPr bwMode="hidden">
            <a:xfrm>
              <a:off x="2087" y="169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82" name="Oval 80"/>
            <p:cNvSpPr>
              <a:spLocks noChangeArrowheads="1"/>
            </p:cNvSpPr>
            <p:nvPr/>
          </p:nvSpPr>
          <p:spPr bwMode="hidden">
            <a:xfrm>
              <a:off x="2345" y="1601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83" name="Oval 81"/>
            <p:cNvSpPr>
              <a:spLocks noChangeArrowheads="1"/>
            </p:cNvSpPr>
            <p:nvPr/>
          </p:nvSpPr>
          <p:spPr bwMode="hidden">
            <a:xfrm>
              <a:off x="2684" y="1686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84" name="Oval 82"/>
            <p:cNvSpPr>
              <a:spLocks noChangeArrowheads="1"/>
            </p:cNvSpPr>
            <p:nvPr/>
          </p:nvSpPr>
          <p:spPr bwMode="hidden">
            <a:xfrm>
              <a:off x="806" y="151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85" name="Oval 83"/>
            <p:cNvSpPr>
              <a:spLocks noChangeArrowheads="1"/>
            </p:cNvSpPr>
            <p:nvPr/>
          </p:nvSpPr>
          <p:spPr bwMode="hidden">
            <a:xfrm>
              <a:off x="495" y="1597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86" name="Oval 84"/>
            <p:cNvSpPr>
              <a:spLocks noChangeArrowheads="1"/>
            </p:cNvSpPr>
            <p:nvPr/>
          </p:nvSpPr>
          <p:spPr bwMode="hidden">
            <a:xfrm>
              <a:off x="228" y="1508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87" name="Oval 85"/>
            <p:cNvSpPr>
              <a:spLocks noChangeArrowheads="1"/>
            </p:cNvSpPr>
            <p:nvPr/>
          </p:nvSpPr>
          <p:spPr bwMode="hidden">
            <a:xfrm>
              <a:off x="157" y="1698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88" name="Oval 86"/>
            <p:cNvSpPr>
              <a:spLocks noChangeArrowheads="1"/>
            </p:cNvSpPr>
            <p:nvPr/>
          </p:nvSpPr>
          <p:spPr bwMode="hidden">
            <a:xfrm>
              <a:off x="2887" y="1595"/>
              <a:ext cx="124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89" name="Oval 87"/>
            <p:cNvSpPr>
              <a:spLocks noChangeArrowheads="1"/>
            </p:cNvSpPr>
            <p:nvPr/>
          </p:nvSpPr>
          <p:spPr bwMode="hidden">
            <a:xfrm>
              <a:off x="3079" y="1511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90" name="Oval 88"/>
            <p:cNvSpPr>
              <a:spLocks noChangeArrowheads="1"/>
            </p:cNvSpPr>
            <p:nvPr/>
          </p:nvSpPr>
          <p:spPr bwMode="hidden">
            <a:xfrm>
              <a:off x="3270" y="1688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91" name="Oval 89"/>
            <p:cNvSpPr>
              <a:spLocks noChangeArrowheads="1"/>
            </p:cNvSpPr>
            <p:nvPr/>
          </p:nvSpPr>
          <p:spPr bwMode="hidden">
            <a:xfrm>
              <a:off x="3453" y="1599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92" name="Oval 90"/>
            <p:cNvSpPr>
              <a:spLocks noChangeArrowheads="1"/>
            </p:cNvSpPr>
            <p:nvPr/>
          </p:nvSpPr>
          <p:spPr bwMode="hidden">
            <a:xfrm>
              <a:off x="3651" y="150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93" name="Oval 91"/>
            <p:cNvSpPr>
              <a:spLocks noChangeArrowheads="1"/>
            </p:cNvSpPr>
            <p:nvPr/>
          </p:nvSpPr>
          <p:spPr bwMode="hidden">
            <a:xfrm>
              <a:off x="4251" y="1513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94" name="Oval 92"/>
            <p:cNvSpPr>
              <a:spLocks noChangeArrowheads="1"/>
            </p:cNvSpPr>
            <p:nvPr/>
          </p:nvSpPr>
          <p:spPr bwMode="hidden">
            <a:xfrm>
              <a:off x="3901" y="1701"/>
              <a:ext cx="128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95" name="Oval 93"/>
            <p:cNvSpPr>
              <a:spLocks noChangeArrowheads="1"/>
            </p:cNvSpPr>
            <p:nvPr/>
          </p:nvSpPr>
          <p:spPr bwMode="hidden">
            <a:xfrm>
              <a:off x="4086" y="1608"/>
              <a:ext cx="128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96" name="Oval 94"/>
            <p:cNvSpPr>
              <a:spLocks noChangeArrowheads="1"/>
            </p:cNvSpPr>
            <p:nvPr/>
          </p:nvSpPr>
          <p:spPr bwMode="hidden">
            <a:xfrm>
              <a:off x="1282" y="3653"/>
              <a:ext cx="196" cy="11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97" name="Oval 95"/>
            <p:cNvSpPr>
              <a:spLocks noChangeArrowheads="1"/>
            </p:cNvSpPr>
            <p:nvPr/>
          </p:nvSpPr>
          <p:spPr bwMode="hidden">
            <a:xfrm>
              <a:off x="707" y="4014"/>
              <a:ext cx="191" cy="11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98" name="Oval 96"/>
            <p:cNvSpPr>
              <a:spLocks noChangeArrowheads="1"/>
            </p:cNvSpPr>
            <p:nvPr/>
          </p:nvSpPr>
          <p:spPr bwMode="hidden">
            <a:xfrm>
              <a:off x="2229" y="3090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99" name="Oval 97"/>
            <p:cNvSpPr>
              <a:spLocks noChangeArrowheads="1"/>
            </p:cNvSpPr>
            <p:nvPr/>
          </p:nvSpPr>
          <p:spPr bwMode="hidden">
            <a:xfrm>
              <a:off x="2604" y="2867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00" name="Oval 98"/>
            <p:cNvSpPr>
              <a:spLocks noChangeArrowheads="1"/>
            </p:cNvSpPr>
            <p:nvPr/>
          </p:nvSpPr>
          <p:spPr bwMode="hidden">
            <a:xfrm>
              <a:off x="2907" y="2668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01" name="Oval 99"/>
            <p:cNvSpPr>
              <a:spLocks noChangeArrowheads="1"/>
            </p:cNvSpPr>
            <p:nvPr/>
          </p:nvSpPr>
          <p:spPr bwMode="hidden">
            <a:xfrm>
              <a:off x="3248" y="2454"/>
              <a:ext cx="150" cy="9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02" name="Oval 100"/>
            <p:cNvSpPr>
              <a:spLocks noChangeArrowheads="1"/>
            </p:cNvSpPr>
            <p:nvPr/>
          </p:nvSpPr>
          <p:spPr bwMode="hidden">
            <a:xfrm>
              <a:off x="1801" y="3360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03" name="Oval 101"/>
            <p:cNvSpPr>
              <a:spLocks noChangeArrowheads="1"/>
            </p:cNvSpPr>
            <p:nvPr/>
          </p:nvSpPr>
          <p:spPr bwMode="hidden">
            <a:xfrm>
              <a:off x="3512" y="230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04" name="Oval 102"/>
            <p:cNvSpPr>
              <a:spLocks noChangeArrowheads="1"/>
            </p:cNvSpPr>
            <p:nvPr/>
          </p:nvSpPr>
          <p:spPr bwMode="hidden">
            <a:xfrm>
              <a:off x="3980" y="2014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05" name="Oval 103"/>
            <p:cNvSpPr>
              <a:spLocks noChangeArrowheads="1"/>
            </p:cNvSpPr>
            <p:nvPr/>
          </p:nvSpPr>
          <p:spPr bwMode="hidden">
            <a:xfrm>
              <a:off x="3753" y="2158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06" name="Oval 104"/>
            <p:cNvSpPr>
              <a:spLocks noChangeArrowheads="1"/>
            </p:cNvSpPr>
            <p:nvPr/>
          </p:nvSpPr>
          <p:spPr bwMode="hidden">
            <a:xfrm>
              <a:off x="4176" y="1898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07" name="Oval 105"/>
            <p:cNvSpPr>
              <a:spLocks noChangeArrowheads="1"/>
            </p:cNvSpPr>
            <p:nvPr/>
          </p:nvSpPr>
          <p:spPr bwMode="hidden">
            <a:xfrm>
              <a:off x="4338" y="1797"/>
              <a:ext cx="129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08" name="Oval 106"/>
            <p:cNvSpPr>
              <a:spLocks noChangeArrowheads="1"/>
            </p:cNvSpPr>
            <p:nvPr/>
          </p:nvSpPr>
          <p:spPr bwMode="hidden">
            <a:xfrm>
              <a:off x="4505" y="1700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09" name="Oval 107"/>
            <p:cNvSpPr>
              <a:spLocks noChangeArrowheads="1"/>
            </p:cNvSpPr>
            <p:nvPr/>
          </p:nvSpPr>
          <p:spPr bwMode="hidden">
            <a:xfrm>
              <a:off x="4661" y="1603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10" name="Oval 108"/>
            <p:cNvSpPr>
              <a:spLocks noChangeArrowheads="1"/>
            </p:cNvSpPr>
            <p:nvPr/>
          </p:nvSpPr>
          <p:spPr bwMode="hidden">
            <a:xfrm>
              <a:off x="4803" y="1512"/>
              <a:ext cx="128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11" name="Oval 109"/>
            <p:cNvSpPr>
              <a:spLocks noChangeArrowheads="1"/>
            </p:cNvSpPr>
            <p:nvPr/>
          </p:nvSpPr>
          <p:spPr bwMode="hidden">
            <a:xfrm>
              <a:off x="4930" y="1431"/>
              <a:ext cx="111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12" name="Oval 110"/>
            <p:cNvSpPr>
              <a:spLocks noChangeArrowheads="1"/>
            </p:cNvSpPr>
            <p:nvPr/>
          </p:nvSpPr>
          <p:spPr bwMode="hidden">
            <a:xfrm>
              <a:off x="3835" y="143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13" name="Oval 111"/>
            <p:cNvSpPr>
              <a:spLocks noChangeArrowheads="1"/>
            </p:cNvSpPr>
            <p:nvPr/>
          </p:nvSpPr>
          <p:spPr bwMode="hidden">
            <a:xfrm>
              <a:off x="3286" y="143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14" name="Oval 112"/>
            <p:cNvSpPr>
              <a:spLocks noChangeArrowheads="1"/>
            </p:cNvSpPr>
            <p:nvPr/>
          </p:nvSpPr>
          <p:spPr bwMode="hidden">
            <a:xfrm>
              <a:off x="2972" y="1366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15" name="Oval 113"/>
            <p:cNvSpPr>
              <a:spLocks noChangeArrowheads="1"/>
            </p:cNvSpPr>
            <p:nvPr/>
          </p:nvSpPr>
          <p:spPr bwMode="hidden">
            <a:xfrm>
              <a:off x="3152" y="1292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16" name="Oval 114"/>
            <p:cNvSpPr>
              <a:spLocks noChangeArrowheads="1"/>
            </p:cNvSpPr>
            <p:nvPr/>
          </p:nvSpPr>
          <p:spPr bwMode="hidden">
            <a:xfrm>
              <a:off x="3020" y="117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17" name="Oval 115"/>
            <p:cNvSpPr>
              <a:spLocks noChangeArrowheads="1"/>
            </p:cNvSpPr>
            <p:nvPr/>
          </p:nvSpPr>
          <p:spPr bwMode="hidden">
            <a:xfrm>
              <a:off x="2443" y="1368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18" name="Oval 116"/>
            <p:cNvSpPr>
              <a:spLocks noChangeArrowheads="1"/>
            </p:cNvSpPr>
            <p:nvPr/>
          </p:nvSpPr>
          <p:spPr bwMode="hidden">
            <a:xfrm>
              <a:off x="2301" y="1220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19" name="Oval 117"/>
            <p:cNvSpPr>
              <a:spLocks noChangeArrowheads="1"/>
            </p:cNvSpPr>
            <p:nvPr/>
          </p:nvSpPr>
          <p:spPr bwMode="hidden">
            <a:xfrm>
              <a:off x="2095" y="1284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20" name="Oval 118"/>
            <p:cNvSpPr>
              <a:spLocks noChangeArrowheads="1"/>
            </p:cNvSpPr>
            <p:nvPr/>
          </p:nvSpPr>
          <p:spPr bwMode="hidden">
            <a:xfrm>
              <a:off x="2228" y="1442"/>
              <a:ext cx="111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21" name="Oval 119"/>
            <p:cNvSpPr>
              <a:spLocks noChangeArrowheads="1"/>
            </p:cNvSpPr>
            <p:nvPr/>
          </p:nvSpPr>
          <p:spPr bwMode="hidden">
            <a:xfrm>
              <a:off x="1109" y="1424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22" name="Oval 120"/>
            <p:cNvSpPr>
              <a:spLocks noChangeArrowheads="1"/>
            </p:cNvSpPr>
            <p:nvPr/>
          </p:nvSpPr>
          <p:spPr bwMode="hidden">
            <a:xfrm>
              <a:off x="611" y="1284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23" name="Oval 121"/>
            <p:cNvSpPr>
              <a:spLocks noChangeArrowheads="1"/>
            </p:cNvSpPr>
            <p:nvPr/>
          </p:nvSpPr>
          <p:spPr bwMode="hidden">
            <a:xfrm>
              <a:off x="305" y="1358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24" name="Oval 122"/>
            <p:cNvSpPr>
              <a:spLocks noChangeArrowheads="1"/>
            </p:cNvSpPr>
            <p:nvPr/>
          </p:nvSpPr>
          <p:spPr bwMode="hidden">
            <a:xfrm>
              <a:off x="156" y="1154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25" name="Oval 123"/>
            <p:cNvSpPr>
              <a:spLocks noChangeArrowheads="1"/>
            </p:cNvSpPr>
            <p:nvPr/>
          </p:nvSpPr>
          <p:spPr bwMode="hidden">
            <a:xfrm>
              <a:off x="4538" y="1365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26" name="Oval 124"/>
            <p:cNvSpPr>
              <a:spLocks noChangeArrowheads="1"/>
            </p:cNvSpPr>
            <p:nvPr/>
          </p:nvSpPr>
          <p:spPr bwMode="hidden">
            <a:xfrm>
              <a:off x="4407" y="1440"/>
              <a:ext cx="105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27" name="Oval 125"/>
            <p:cNvSpPr>
              <a:spLocks noChangeArrowheads="1"/>
            </p:cNvSpPr>
            <p:nvPr/>
          </p:nvSpPr>
          <p:spPr bwMode="hidden">
            <a:xfrm>
              <a:off x="3992" y="1356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28" name="Oval 126"/>
            <p:cNvSpPr>
              <a:spLocks noChangeArrowheads="1"/>
            </p:cNvSpPr>
            <p:nvPr/>
          </p:nvSpPr>
          <p:spPr bwMode="hidden">
            <a:xfrm>
              <a:off x="3466" y="1356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29" name="Oval 127"/>
            <p:cNvSpPr>
              <a:spLocks noChangeArrowheads="1"/>
            </p:cNvSpPr>
            <p:nvPr/>
          </p:nvSpPr>
          <p:spPr bwMode="hidden">
            <a:xfrm>
              <a:off x="2852" y="1228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30" name="Oval 128"/>
            <p:cNvSpPr>
              <a:spLocks noChangeArrowheads="1"/>
            </p:cNvSpPr>
            <p:nvPr/>
          </p:nvSpPr>
          <p:spPr bwMode="hidden">
            <a:xfrm>
              <a:off x="2678" y="1109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31" name="Oval 129"/>
            <p:cNvSpPr>
              <a:spLocks noChangeArrowheads="1"/>
            </p:cNvSpPr>
            <p:nvPr/>
          </p:nvSpPr>
          <p:spPr bwMode="hidden">
            <a:xfrm>
              <a:off x="2859" y="1045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32" name="Oval 130"/>
            <p:cNvSpPr>
              <a:spLocks noChangeArrowheads="1"/>
            </p:cNvSpPr>
            <p:nvPr/>
          </p:nvSpPr>
          <p:spPr bwMode="hidden">
            <a:xfrm>
              <a:off x="1942" y="104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33" name="Oval 131"/>
            <p:cNvSpPr>
              <a:spLocks noChangeArrowheads="1"/>
            </p:cNvSpPr>
            <p:nvPr/>
          </p:nvSpPr>
          <p:spPr bwMode="hidden">
            <a:xfrm>
              <a:off x="1088" y="1277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34" name="Oval 132"/>
            <p:cNvSpPr>
              <a:spLocks noChangeArrowheads="1"/>
            </p:cNvSpPr>
            <p:nvPr/>
          </p:nvSpPr>
          <p:spPr bwMode="hidden">
            <a:xfrm>
              <a:off x="827" y="135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35" name="Oval 133"/>
            <p:cNvSpPr>
              <a:spLocks noChangeArrowheads="1"/>
            </p:cNvSpPr>
            <p:nvPr/>
          </p:nvSpPr>
          <p:spPr bwMode="hidden">
            <a:xfrm>
              <a:off x="537" y="1428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36" name="Oval 134"/>
            <p:cNvSpPr>
              <a:spLocks noChangeArrowheads="1"/>
            </p:cNvSpPr>
            <p:nvPr/>
          </p:nvSpPr>
          <p:spPr bwMode="hidden">
            <a:xfrm>
              <a:off x="635" y="106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37" name="Oval 135"/>
            <p:cNvSpPr>
              <a:spLocks noChangeArrowheads="1"/>
            </p:cNvSpPr>
            <p:nvPr/>
          </p:nvSpPr>
          <p:spPr bwMode="hidden">
            <a:xfrm>
              <a:off x="1540" y="105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38" name="Oval 136"/>
            <p:cNvSpPr>
              <a:spLocks noChangeArrowheads="1"/>
            </p:cNvSpPr>
            <p:nvPr/>
          </p:nvSpPr>
          <p:spPr bwMode="hidden">
            <a:xfrm>
              <a:off x="1120" y="1063"/>
              <a:ext cx="105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39" name="Oval 137"/>
            <p:cNvSpPr>
              <a:spLocks noChangeArrowheads="1"/>
            </p:cNvSpPr>
            <p:nvPr/>
          </p:nvSpPr>
          <p:spPr bwMode="hidden">
            <a:xfrm>
              <a:off x="4131" y="1284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40" name="Oval 138"/>
            <p:cNvSpPr>
              <a:spLocks noChangeArrowheads="1"/>
            </p:cNvSpPr>
            <p:nvPr/>
          </p:nvSpPr>
          <p:spPr bwMode="hidden">
            <a:xfrm>
              <a:off x="3477" y="1163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41" name="Oval 139"/>
            <p:cNvSpPr>
              <a:spLocks noChangeArrowheads="1"/>
            </p:cNvSpPr>
            <p:nvPr/>
          </p:nvSpPr>
          <p:spPr bwMode="hidden">
            <a:xfrm>
              <a:off x="3315" y="1229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42" name="Oval 140"/>
            <p:cNvSpPr>
              <a:spLocks noChangeArrowheads="1"/>
            </p:cNvSpPr>
            <p:nvPr/>
          </p:nvSpPr>
          <p:spPr bwMode="hidden">
            <a:xfrm>
              <a:off x="3174" y="1112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43" name="Oval 141"/>
            <p:cNvSpPr>
              <a:spLocks noChangeArrowheads="1"/>
            </p:cNvSpPr>
            <p:nvPr/>
          </p:nvSpPr>
          <p:spPr bwMode="hidden">
            <a:xfrm>
              <a:off x="2396" y="1051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44" name="Oval 142"/>
            <p:cNvSpPr>
              <a:spLocks noChangeArrowheads="1"/>
            </p:cNvSpPr>
            <p:nvPr/>
          </p:nvSpPr>
          <p:spPr bwMode="hidden">
            <a:xfrm>
              <a:off x="2769" y="1446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45" name="Oval 143"/>
            <p:cNvSpPr>
              <a:spLocks noChangeArrowheads="1"/>
            </p:cNvSpPr>
            <p:nvPr/>
          </p:nvSpPr>
          <p:spPr bwMode="hidden">
            <a:xfrm>
              <a:off x="2656" y="1294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46" name="Oval 144"/>
            <p:cNvSpPr>
              <a:spLocks noChangeArrowheads="1"/>
            </p:cNvSpPr>
            <p:nvPr/>
          </p:nvSpPr>
          <p:spPr bwMode="hidden">
            <a:xfrm>
              <a:off x="2501" y="1159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47" name="Oval 145"/>
            <p:cNvSpPr>
              <a:spLocks noChangeArrowheads="1"/>
            </p:cNvSpPr>
            <p:nvPr/>
          </p:nvSpPr>
          <p:spPr bwMode="hidden">
            <a:xfrm>
              <a:off x="2222" y="1101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48" name="Oval 146"/>
            <p:cNvSpPr>
              <a:spLocks noChangeArrowheads="1"/>
            </p:cNvSpPr>
            <p:nvPr/>
          </p:nvSpPr>
          <p:spPr bwMode="hidden">
            <a:xfrm>
              <a:off x="2029" y="1162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49" name="Oval 147"/>
            <p:cNvSpPr>
              <a:spLocks noChangeArrowheads="1"/>
            </p:cNvSpPr>
            <p:nvPr/>
          </p:nvSpPr>
          <p:spPr bwMode="hidden">
            <a:xfrm>
              <a:off x="1875" y="1356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50" name="Oval 148"/>
            <p:cNvSpPr>
              <a:spLocks noChangeArrowheads="1"/>
            </p:cNvSpPr>
            <p:nvPr/>
          </p:nvSpPr>
          <p:spPr bwMode="hidden">
            <a:xfrm>
              <a:off x="1809" y="1223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51" name="Oval 149"/>
            <p:cNvSpPr>
              <a:spLocks noChangeArrowheads="1"/>
            </p:cNvSpPr>
            <p:nvPr/>
          </p:nvSpPr>
          <p:spPr bwMode="hidden">
            <a:xfrm>
              <a:off x="1738" y="1098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52" name="Oval 150"/>
            <p:cNvSpPr>
              <a:spLocks noChangeArrowheads="1"/>
            </p:cNvSpPr>
            <p:nvPr/>
          </p:nvSpPr>
          <p:spPr bwMode="hidden">
            <a:xfrm>
              <a:off x="1583" y="1289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53" name="Oval 151"/>
            <p:cNvSpPr>
              <a:spLocks noChangeArrowheads="1"/>
            </p:cNvSpPr>
            <p:nvPr/>
          </p:nvSpPr>
          <p:spPr bwMode="hidden">
            <a:xfrm>
              <a:off x="1379" y="1343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54" name="Oval 152"/>
            <p:cNvSpPr>
              <a:spLocks noChangeArrowheads="1"/>
            </p:cNvSpPr>
            <p:nvPr/>
          </p:nvSpPr>
          <p:spPr bwMode="hidden">
            <a:xfrm>
              <a:off x="1529" y="1156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55" name="Oval 153"/>
            <p:cNvSpPr>
              <a:spLocks noChangeArrowheads="1"/>
            </p:cNvSpPr>
            <p:nvPr/>
          </p:nvSpPr>
          <p:spPr bwMode="hidden">
            <a:xfrm>
              <a:off x="1294" y="1222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56" name="Oval 154"/>
            <p:cNvSpPr>
              <a:spLocks noChangeArrowheads="1"/>
            </p:cNvSpPr>
            <p:nvPr/>
          </p:nvSpPr>
          <p:spPr bwMode="hidden">
            <a:xfrm>
              <a:off x="1314" y="1112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57" name="Oval 155"/>
            <p:cNvSpPr>
              <a:spLocks noChangeArrowheads="1"/>
            </p:cNvSpPr>
            <p:nvPr/>
          </p:nvSpPr>
          <p:spPr bwMode="hidden">
            <a:xfrm>
              <a:off x="1082" y="1166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58" name="Oval 156"/>
            <p:cNvSpPr>
              <a:spLocks noChangeArrowheads="1"/>
            </p:cNvSpPr>
            <p:nvPr/>
          </p:nvSpPr>
          <p:spPr bwMode="hidden">
            <a:xfrm>
              <a:off x="877" y="1121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59" name="Oval 157"/>
            <p:cNvSpPr>
              <a:spLocks noChangeArrowheads="1"/>
            </p:cNvSpPr>
            <p:nvPr/>
          </p:nvSpPr>
          <p:spPr bwMode="hidden">
            <a:xfrm>
              <a:off x="875" y="1216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60" name="Oval 158"/>
            <p:cNvSpPr>
              <a:spLocks noChangeArrowheads="1"/>
            </p:cNvSpPr>
            <p:nvPr/>
          </p:nvSpPr>
          <p:spPr bwMode="hidden">
            <a:xfrm>
              <a:off x="680" y="1170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61" name="Oval 159"/>
            <p:cNvSpPr>
              <a:spLocks noChangeArrowheads="1"/>
            </p:cNvSpPr>
            <p:nvPr/>
          </p:nvSpPr>
          <p:spPr bwMode="hidden">
            <a:xfrm>
              <a:off x="411" y="1232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62" name="Oval 160"/>
            <p:cNvSpPr>
              <a:spLocks noChangeArrowheads="1"/>
            </p:cNvSpPr>
            <p:nvPr/>
          </p:nvSpPr>
          <p:spPr bwMode="hidden">
            <a:xfrm>
              <a:off x="434" y="1100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63" name="Oval 161"/>
            <p:cNvSpPr>
              <a:spLocks noChangeArrowheads="1"/>
            </p:cNvSpPr>
            <p:nvPr/>
          </p:nvSpPr>
          <p:spPr bwMode="hidden">
            <a:xfrm>
              <a:off x="119" y="1312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64" name="Oval 162"/>
            <p:cNvSpPr>
              <a:spLocks noChangeArrowheads="1"/>
            </p:cNvSpPr>
            <p:nvPr/>
          </p:nvSpPr>
          <p:spPr bwMode="hidden">
            <a:xfrm>
              <a:off x="858" y="1001"/>
              <a:ext cx="101" cy="38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65" name="Oval 163"/>
            <p:cNvSpPr>
              <a:spLocks noChangeArrowheads="1"/>
            </p:cNvSpPr>
            <p:nvPr/>
          </p:nvSpPr>
          <p:spPr bwMode="hidden">
            <a:xfrm>
              <a:off x="1341" y="1013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66" name="Oval 164"/>
            <p:cNvSpPr>
              <a:spLocks noChangeArrowheads="1"/>
            </p:cNvSpPr>
            <p:nvPr/>
          </p:nvSpPr>
          <p:spPr bwMode="hidden">
            <a:xfrm>
              <a:off x="1739" y="1008"/>
              <a:ext cx="101" cy="38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67" name="Oval 165"/>
            <p:cNvSpPr>
              <a:spLocks noChangeArrowheads="1"/>
            </p:cNvSpPr>
            <p:nvPr/>
          </p:nvSpPr>
          <p:spPr bwMode="hidden">
            <a:xfrm>
              <a:off x="2116" y="1001"/>
              <a:ext cx="100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68" name="Oval 166"/>
            <p:cNvSpPr>
              <a:spLocks noChangeArrowheads="1"/>
            </p:cNvSpPr>
            <p:nvPr/>
          </p:nvSpPr>
          <p:spPr bwMode="hidden">
            <a:xfrm>
              <a:off x="2320" y="941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69" name="Oval 167"/>
            <p:cNvSpPr>
              <a:spLocks noChangeArrowheads="1"/>
            </p:cNvSpPr>
            <p:nvPr/>
          </p:nvSpPr>
          <p:spPr bwMode="hidden">
            <a:xfrm>
              <a:off x="2601" y="995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0" name="Oval 168"/>
            <p:cNvSpPr>
              <a:spLocks noChangeArrowheads="1"/>
            </p:cNvSpPr>
            <p:nvPr/>
          </p:nvSpPr>
          <p:spPr bwMode="hidden">
            <a:xfrm>
              <a:off x="1667" y="1420"/>
              <a:ext cx="106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1" name="Oval 169"/>
            <p:cNvSpPr>
              <a:spLocks noChangeArrowheads="1"/>
            </p:cNvSpPr>
            <p:nvPr/>
          </p:nvSpPr>
          <p:spPr bwMode="hidden">
            <a:xfrm>
              <a:off x="2557" y="1516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2" name="Oval 170"/>
            <p:cNvSpPr>
              <a:spLocks noChangeArrowheads="1"/>
            </p:cNvSpPr>
            <p:nvPr/>
          </p:nvSpPr>
          <p:spPr bwMode="hidden">
            <a:xfrm>
              <a:off x="3619" y="1287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" name="Oval 171"/>
            <p:cNvSpPr>
              <a:spLocks noChangeArrowheads="1"/>
            </p:cNvSpPr>
            <p:nvPr/>
          </p:nvSpPr>
          <p:spPr bwMode="hidden">
            <a:xfrm>
              <a:off x="3791" y="1212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4" name="Oval 172"/>
            <p:cNvSpPr>
              <a:spLocks noChangeArrowheads="1"/>
            </p:cNvSpPr>
            <p:nvPr/>
          </p:nvSpPr>
          <p:spPr bwMode="hidden">
            <a:xfrm>
              <a:off x="2134" y="908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5" name="Oval 173"/>
            <p:cNvSpPr>
              <a:spLocks noChangeArrowheads="1"/>
            </p:cNvSpPr>
            <p:nvPr/>
          </p:nvSpPr>
          <p:spPr bwMode="hidden">
            <a:xfrm>
              <a:off x="1264" y="908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6" name="Oval 174"/>
            <p:cNvSpPr>
              <a:spLocks noChangeArrowheads="1"/>
            </p:cNvSpPr>
            <p:nvPr/>
          </p:nvSpPr>
          <p:spPr bwMode="hidden">
            <a:xfrm>
              <a:off x="1471" y="869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7" name="Oval 175"/>
            <p:cNvSpPr>
              <a:spLocks noChangeArrowheads="1"/>
            </p:cNvSpPr>
            <p:nvPr/>
          </p:nvSpPr>
          <p:spPr bwMode="hidden">
            <a:xfrm>
              <a:off x="1650" y="824"/>
              <a:ext cx="83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8" name="Oval 176"/>
            <p:cNvSpPr>
              <a:spLocks noChangeArrowheads="1"/>
            </p:cNvSpPr>
            <p:nvPr/>
          </p:nvSpPr>
          <p:spPr bwMode="hidden">
            <a:xfrm>
              <a:off x="1918" y="869"/>
              <a:ext cx="84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9" name="Oval 177"/>
            <p:cNvSpPr>
              <a:spLocks noChangeArrowheads="1"/>
            </p:cNvSpPr>
            <p:nvPr/>
          </p:nvSpPr>
          <p:spPr bwMode="hidden">
            <a:xfrm>
              <a:off x="1720" y="923"/>
              <a:ext cx="83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80" name="Oval 178"/>
            <p:cNvSpPr>
              <a:spLocks noChangeArrowheads="1"/>
            </p:cNvSpPr>
            <p:nvPr/>
          </p:nvSpPr>
          <p:spPr bwMode="hidden">
            <a:xfrm>
              <a:off x="1913" y="957"/>
              <a:ext cx="95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81" name="Oval 179"/>
            <p:cNvSpPr>
              <a:spLocks noChangeArrowheads="1"/>
            </p:cNvSpPr>
            <p:nvPr/>
          </p:nvSpPr>
          <p:spPr bwMode="hidden">
            <a:xfrm>
              <a:off x="1541" y="962"/>
              <a:ext cx="89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82" name="Oval 180"/>
            <p:cNvSpPr>
              <a:spLocks noChangeArrowheads="1"/>
            </p:cNvSpPr>
            <p:nvPr/>
          </p:nvSpPr>
          <p:spPr bwMode="hidden">
            <a:xfrm>
              <a:off x="1076" y="953"/>
              <a:ext cx="10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83" name="Oval 181"/>
            <p:cNvSpPr>
              <a:spLocks noChangeArrowheads="1"/>
            </p:cNvSpPr>
            <p:nvPr/>
          </p:nvSpPr>
          <p:spPr bwMode="hidden">
            <a:xfrm>
              <a:off x="1983" y="4027"/>
              <a:ext cx="195" cy="10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84" name="Oval 182"/>
            <p:cNvSpPr>
              <a:spLocks noChangeArrowheads="1"/>
            </p:cNvSpPr>
            <p:nvPr/>
          </p:nvSpPr>
          <p:spPr bwMode="hidden">
            <a:xfrm>
              <a:off x="2460" y="3671"/>
              <a:ext cx="196" cy="11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85" name="Oval 183"/>
            <p:cNvSpPr>
              <a:spLocks noChangeArrowheads="1"/>
            </p:cNvSpPr>
            <p:nvPr/>
          </p:nvSpPr>
          <p:spPr bwMode="hidden">
            <a:xfrm>
              <a:off x="3238" y="3121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86" name="Oval 184"/>
            <p:cNvSpPr>
              <a:spLocks noChangeArrowheads="1"/>
            </p:cNvSpPr>
            <p:nvPr/>
          </p:nvSpPr>
          <p:spPr bwMode="hidden">
            <a:xfrm>
              <a:off x="3550" y="2880"/>
              <a:ext cx="157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87" name="Oval 185"/>
            <p:cNvSpPr>
              <a:spLocks noChangeArrowheads="1"/>
            </p:cNvSpPr>
            <p:nvPr/>
          </p:nvSpPr>
          <p:spPr bwMode="hidden">
            <a:xfrm>
              <a:off x="2892" y="3377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88" name="Oval 186"/>
            <p:cNvSpPr>
              <a:spLocks noChangeArrowheads="1"/>
            </p:cNvSpPr>
            <p:nvPr/>
          </p:nvSpPr>
          <p:spPr bwMode="hidden">
            <a:xfrm>
              <a:off x="3869" y="2657"/>
              <a:ext cx="151" cy="84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89" name="Oval 187"/>
            <p:cNvSpPr>
              <a:spLocks noChangeArrowheads="1"/>
            </p:cNvSpPr>
            <p:nvPr/>
          </p:nvSpPr>
          <p:spPr bwMode="hidden">
            <a:xfrm>
              <a:off x="4090" y="2475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90" name="Oval 188"/>
            <p:cNvSpPr>
              <a:spLocks noChangeArrowheads="1"/>
            </p:cNvSpPr>
            <p:nvPr/>
          </p:nvSpPr>
          <p:spPr bwMode="hidden">
            <a:xfrm>
              <a:off x="4327" y="2314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91" name="Oval 189"/>
            <p:cNvSpPr>
              <a:spLocks noChangeArrowheads="1"/>
            </p:cNvSpPr>
            <p:nvPr/>
          </p:nvSpPr>
          <p:spPr bwMode="hidden">
            <a:xfrm>
              <a:off x="4712" y="202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92" name="Oval 190"/>
            <p:cNvSpPr>
              <a:spLocks noChangeArrowheads="1"/>
            </p:cNvSpPr>
            <p:nvPr/>
          </p:nvSpPr>
          <p:spPr bwMode="hidden">
            <a:xfrm>
              <a:off x="4533" y="2162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93" name="Oval 191"/>
            <p:cNvSpPr>
              <a:spLocks noChangeArrowheads="1"/>
            </p:cNvSpPr>
            <p:nvPr/>
          </p:nvSpPr>
          <p:spPr bwMode="hidden">
            <a:xfrm>
              <a:off x="4863" y="1920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94" name="Oval 192"/>
            <p:cNvSpPr>
              <a:spLocks noChangeArrowheads="1"/>
            </p:cNvSpPr>
            <p:nvPr/>
          </p:nvSpPr>
          <p:spPr bwMode="hidden">
            <a:xfrm>
              <a:off x="5009" y="180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95" name="Oval 193"/>
            <p:cNvSpPr>
              <a:spLocks noChangeArrowheads="1"/>
            </p:cNvSpPr>
            <p:nvPr/>
          </p:nvSpPr>
          <p:spPr bwMode="hidden">
            <a:xfrm>
              <a:off x="5161" y="170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96" name="Oval 194"/>
            <p:cNvSpPr>
              <a:spLocks noChangeArrowheads="1"/>
            </p:cNvSpPr>
            <p:nvPr/>
          </p:nvSpPr>
          <p:spPr bwMode="hidden">
            <a:xfrm>
              <a:off x="5277" y="1614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97" name="Oval 195"/>
            <p:cNvSpPr>
              <a:spLocks noChangeArrowheads="1"/>
            </p:cNvSpPr>
            <p:nvPr/>
          </p:nvSpPr>
          <p:spPr bwMode="hidden">
            <a:xfrm>
              <a:off x="5398" y="1521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98" name="Oval 196"/>
            <p:cNvSpPr>
              <a:spLocks noChangeArrowheads="1"/>
            </p:cNvSpPr>
            <p:nvPr/>
          </p:nvSpPr>
          <p:spPr bwMode="hidden">
            <a:xfrm>
              <a:off x="3255" y="4071"/>
              <a:ext cx="196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99" name="Oval 197"/>
            <p:cNvSpPr>
              <a:spLocks noChangeArrowheads="1"/>
            </p:cNvSpPr>
            <p:nvPr/>
          </p:nvSpPr>
          <p:spPr bwMode="hidden">
            <a:xfrm>
              <a:off x="3651" y="3693"/>
              <a:ext cx="196" cy="11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00" name="Oval 198"/>
            <p:cNvSpPr>
              <a:spLocks noChangeArrowheads="1"/>
            </p:cNvSpPr>
            <p:nvPr/>
          </p:nvSpPr>
          <p:spPr bwMode="hidden">
            <a:xfrm>
              <a:off x="4773" y="3705"/>
              <a:ext cx="201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01" name="Oval 199"/>
            <p:cNvSpPr>
              <a:spLocks noChangeArrowheads="1"/>
            </p:cNvSpPr>
            <p:nvPr/>
          </p:nvSpPr>
          <p:spPr bwMode="hidden">
            <a:xfrm>
              <a:off x="4491" y="4049"/>
              <a:ext cx="196" cy="10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02" name="Oval 200"/>
            <p:cNvSpPr>
              <a:spLocks noChangeArrowheads="1"/>
            </p:cNvSpPr>
            <p:nvPr/>
          </p:nvSpPr>
          <p:spPr bwMode="hidden">
            <a:xfrm>
              <a:off x="3989" y="3396"/>
              <a:ext cx="168" cy="9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03" name="Oval 201"/>
            <p:cNvSpPr>
              <a:spLocks noChangeArrowheads="1"/>
            </p:cNvSpPr>
            <p:nvPr/>
          </p:nvSpPr>
          <p:spPr bwMode="hidden">
            <a:xfrm>
              <a:off x="4263" y="3141"/>
              <a:ext cx="167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04" name="Oval 202"/>
            <p:cNvSpPr>
              <a:spLocks noChangeArrowheads="1"/>
            </p:cNvSpPr>
            <p:nvPr/>
          </p:nvSpPr>
          <p:spPr bwMode="hidden">
            <a:xfrm>
              <a:off x="5044" y="3418"/>
              <a:ext cx="167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05" name="Oval 203"/>
            <p:cNvSpPr>
              <a:spLocks noChangeArrowheads="1"/>
            </p:cNvSpPr>
            <p:nvPr/>
          </p:nvSpPr>
          <p:spPr bwMode="hidden">
            <a:xfrm>
              <a:off x="4553" y="2873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06" name="Oval 204"/>
            <p:cNvSpPr>
              <a:spLocks noChangeArrowheads="1"/>
            </p:cNvSpPr>
            <p:nvPr/>
          </p:nvSpPr>
          <p:spPr bwMode="hidden">
            <a:xfrm>
              <a:off x="5293" y="3116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07" name="Oval 205"/>
            <p:cNvSpPr>
              <a:spLocks noChangeArrowheads="1"/>
            </p:cNvSpPr>
            <p:nvPr/>
          </p:nvSpPr>
          <p:spPr bwMode="hidden">
            <a:xfrm>
              <a:off x="5497" y="2879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08" name="Oval 206"/>
            <p:cNvSpPr>
              <a:spLocks noChangeArrowheads="1"/>
            </p:cNvSpPr>
            <p:nvPr/>
          </p:nvSpPr>
          <p:spPr bwMode="hidden">
            <a:xfrm>
              <a:off x="4772" y="2673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09" name="Oval 207"/>
            <p:cNvSpPr>
              <a:spLocks noChangeArrowheads="1"/>
            </p:cNvSpPr>
            <p:nvPr/>
          </p:nvSpPr>
          <p:spPr bwMode="hidden">
            <a:xfrm>
              <a:off x="4966" y="2488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0" name="Oval 208"/>
            <p:cNvSpPr>
              <a:spLocks noChangeArrowheads="1"/>
            </p:cNvSpPr>
            <p:nvPr/>
          </p:nvSpPr>
          <p:spPr bwMode="hidden">
            <a:xfrm>
              <a:off x="5444" y="205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1" name="Oval 209"/>
            <p:cNvSpPr>
              <a:spLocks noChangeArrowheads="1"/>
            </p:cNvSpPr>
            <p:nvPr/>
          </p:nvSpPr>
          <p:spPr bwMode="hidden">
            <a:xfrm>
              <a:off x="5161" y="2314"/>
              <a:ext cx="140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2" name="Oval 210"/>
            <p:cNvSpPr>
              <a:spLocks noChangeArrowheads="1"/>
            </p:cNvSpPr>
            <p:nvPr/>
          </p:nvSpPr>
          <p:spPr bwMode="hidden">
            <a:xfrm>
              <a:off x="5318" y="2176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3" name="Oval 211"/>
            <p:cNvSpPr>
              <a:spLocks noChangeArrowheads="1"/>
            </p:cNvSpPr>
            <p:nvPr/>
          </p:nvSpPr>
          <p:spPr bwMode="hidden">
            <a:xfrm>
              <a:off x="5581" y="1933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4" name="Oval 212"/>
            <p:cNvSpPr>
              <a:spLocks noChangeArrowheads="1"/>
            </p:cNvSpPr>
            <p:nvPr/>
          </p:nvSpPr>
          <p:spPr bwMode="hidden">
            <a:xfrm>
              <a:off x="5689" y="181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" name="Oval 213"/>
            <p:cNvSpPr>
              <a:spLocks noChangeArrowheads="1"/>
            </p:cNvSpPr>
            <p:nvPr/>
          </p:nvSpPr>
          <p:spPr bwMode="hidden">
            <a:xfrm>
              <a:off x="5663" y="2680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" name="Oval 214"/>
            <p:cNvSpPr>
              <a:spLocks noChangeArrowheads="1"/>
            </p:cNvSpPr>
            <p:nvPr/>
          </p:nvSpPr>
          <p:spPr bwMode="hidden">
            <a:xfrm>
              <a:off x="-65" y="2865"/>
              <a:ext cx="150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7" name="Oval 215"/>
            <p:cNvSpPr>
              <a:spLocks noChangeArrowheads="1"/>
            </p:cNvSpPr>
            <p:nvPr/>
          </p:nvSpPr>
          <p:spPr bwMode="hidden">
            <a:xfrm>
              <a:off x="2" y="2477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8" name="Oval 216"/>
            <p:cNvSpPr>
              <a:spLocks noChangeArrowheads="1"/>
            </p:cNvSpPr>
            <p:nvPr/>
          </p:nvSpPr>
          <p:spPr bwMode="hidden">
            <a:xfrm>
              <a:off x="-9" y="1436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9" name="Oval 217"/>
            <p:cNvSpPr>
              <a:spLocks noChangeArrowheads="1"/>
            </p:cNvSpPr>
            <p:nvPr/>
          </p:nvSpPr>
          <p:spPr bwMode="hidden">
            <a:xfrm>
              <a:off x="5624" y="4010"/>
              <a:ext cx="201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</p:grpSp>
      <p:sp>
        <p:nvSpPr>
          <p:cNvPr id="22746" name="Rectangle 218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844675"/>
            <a:ext cx="7772400" cy="1736725"/>
          </a:xfrm>
        </p:spPr>
        <p:txBody>
          <a:bodyPr anchor="b" anchorCtr="1"/>
          <a:lstStyle>
            <a:lvl1pPr>
              <a:defRPr sz="54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22747" name="Rectangle 219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220" name="Rectangle 220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221" name="Rectangle 221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222" name="Rectangle 222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97E0182-4E74-4520-A505-F428E0B18554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EEDD88-1FD1-46E5-95CB-1EA564506B4D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  <p:sp>
        <p:nvSpPr>
          <p:cNvPr id="5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9462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9462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5FCC58-8457-4C83-9092-C0893ABD0247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  <p:sp>
        <p:nvSpPr>
          <p:cNvPr id="5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제목, 텍스트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33900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3900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2CC637-7EE9-44BE-81E7-39E323320278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  <p:sp>
        <p:nvSpPr>
          <p:cNvPr id="6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7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5AFADE-7617-4F5D-B601-17BD78B50459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  <p:sp>
        <p:nvSpPr>
          <p:cNvPr id="5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1D202D-DA12-483C-9876-D5442BB45A1E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  <p:sp>
        <p:nvSpPr>
          <p:cNvPr id="5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39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39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EBF73E-923F-439C-803B-73282B231A8C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  <p:sp>
        <p:nvSpPr>
          <p:cNvPr id="6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7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A709B0-7EC4-42CE-BA4B-682EFDD6A5EA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  <p:sp>
        <p:nvSpPr>
          <p:cNvPr id="8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9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4D42BB-EB5C-4DEF-8306-2A6AE0FA5EF2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  <p:sp>
        <p:nvSpPr>
          <p:cNvPr id="4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2E3BCD-1A2A-4D8F-883B-263A8D353B3C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  <p:sp>
        <p:nvSpPr>
          <p:cNvPr id="3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4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8DE055-EFDC-4CFF-9BBF-3C2F885EFB63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  <p:sp>
        <p:nvSpPr>
          <p:cNvPr id="6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7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ko-KR" altLang="en-US" noProof="0" smtClean="0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535C27-93E0-4751-AE57-988F4A7998D9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  <p:sp>
        <p:nvSpPr>
          <p:cNvPr id="6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7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bg1">
                <a:gamma/>
                <a:shade val="46275"/>
                <a:invGamma/>
              </a:schemeClr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-496888" y="1308100"/>
            <a:ext cx="10429876" cy="5908675"/>
            <a:chOff x="-313" y="824"/>
            <a:chExt cx="6570" cy="3722"/>
          </a:xfrm>
        </p:grpSpPr>
        <p:sp>
          <p:nvSpPr>
            <p:cNvPr id="21507" name="Rectangle 3"/>
            <p:cNvSpPr>
              <a:spLocks noChangeArrowheads="1"/>
            </p:cNvSpPr>
            <p:nvPr userDrawn="1"/>
          </p:nvSpPr>
          <p:spPr bwMode="hidden">
            <a:xfrm rot="20798144" flipV="1">
              <a:off x="-14" y="1033"/>
              <a:ext cx="1744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08" name="Rectangle 4"/>
            <p:cNvSpPr>
              <a:spLocks noChangeArrowheads="1"/>
            </p:cNvSpPr>
            <p:nvPr userDrawn="1"/>
          </p:nvSpPr>
          <p:spPr bwMode="hidden">
            <a:xfrm rot="20774366" flipV="1">
              <a:off x="-24" y="1127"/>
              <a:ext cx="2033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09" name="Rectangle 5"/>
            <p:cNvSpPr>
              <a:spLocks noChangeArrowheads="1"/>
            </p:cNvSpPr>
            <p:nvPr userDrawn="1"/>
          </p:nvSpPr>
          <p:spPr bwMode="hidden">
            <a:xfrm rot="20757421" flipV="1">
              <a:off x="-27" y="1198"/>
              <a:ext cx="2246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10" name="Rectangle 6"/>
            <p:cNvSpPr>
              <a:spLocks noChangeArrowheads="1"/>
            </p:cNvSpPr>
            <p:nvPr userDrawn="1"/>
          </p:nvSpPr>
          <p:spPr bwMode="hidden">
            <a:xfrm rot="20684206" flipV="1">
              <a:off x="-43" y="1283"/>
              <a:ext cx="2476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11" name="Rectangle 7"/>
            <p:cNvSpPr>
              <a:spLocks noChangeArrowheads="1"/>
            </p:cNvSpPr>
            <p:nvPr userDrawn="1"/>
          </p:nvSpPr>
          <p:spPr bwMode="hidden">
            <a:xfrm rot="20631226" flipV="1">
              <a:off x="-51" y="1397"/>
              <a:ext cx="2770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12" name="Rectangle 8"/>
            <p:cNvSpPr>
              <a:spLocks noChangeArrowheads="1"/>
            </p:cNvSpPr>
            <p:nvPr userDrawn="1"/>
          </p:nvSpPr>
          <p:spPr bwMode="hidden">
            <a:xfrm rot="20554235" flipV="1">
              <a:off x="-65" y="1523"/>
              <a:ext cx="3058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13" name="Rectangle 9"/>
            <p:cNvSpPr>
              <a:spLocks noChangeArrowheads="1"/>
            </p:cNvSpPr>
            <p:nvPr userDrawn="1"/>
          </p:nvSpPr>
          <p:spPr bwMode="hidden">
            <a:xfrm rot="20466593" flipV="1">
              <a:off x="-93" y="1694"/>
              <a:ext cx="3403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14" name="Rectangle 10"/>
            <p:cNvSpPr>
              <a:spLocks noChangeArrowheads="1"/>
            </p:cNvSpPr>
            <p:nvPr userDrawn="1"/>
          </p:nvSpPr>
          <p:spPr bwMode="hidden">
            <a:xfrm rot="20343219" flipV="1">
              <a:off x="-99" y="1863"/>
              <a:ext cx="374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15" name="Rectangle 11"/>
            <p:cNvSpPr>
              <a:spLocks noChangeArrowheads="1"/>
            </p:cNvSpPr>
            <p:nvPr userDrawn="1"/>
          </p:nvSpPr>
          <p:spPr bwMode="hidden">
            <a:xfrm rot="20211065" flipV="1">
              <a:off x="-165" y="2053"/>
              <a:ext cx="420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16" name="Rectangle 12"/>
            <p:cNvSpPr>
              <a:spLocks noChangeArrowheads="1"/>
            </p:cNvSpPr>
            <p:nvPr userDrawn="1"/>
          </p:nvSpPr>
          <p:spPr bwMode="hidden">
            <a:xfrm rot="20102912" flipV="1">
              <a:off x="-214" y="2289"/>
              <a:ext cx="461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17" name="Rectangle 13"/>
            <p:cNvSpPr>
              <a:spLocks noChangeArrowheads="1"/>
            </p:cNvSpPr>
            <p:nvPr userDrawn="1"/>
          </p:nvSpPr>
          <p:spPr bwMode="hidden">
            <a:xfrm rot="19923405" flipV="1">
              <a:off x="-313" y="2617"/>
              <a:ext cx="520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18" name="Rectangle 14"/>
            <p:cNvSpPr>
              <a:spLocks noChangeArrowheads="1"/>
            </p:cNvSpPr>
            <p:nvPr userDrawn="1"/>
          </p:nvSpPr>
          <p:spPr bwMode="hidden">
            <a:xfrm rot="19686284" flipV="1">
              <a:off x="9" y="2881"/>
              <a:ext cx="5401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19" name="Rectangle 15"/>
            <p:cNvSpPr>
              <a:spLocks noChangeArrowheads="1"/>
            </p:cNvSpPr>
            <p:nvPr userDrawn="1"/>
          </p:nvSpPr>
          <p:spPr bwMode="hidden">
            <a:xfrm rot="19383534" flipV="1">
              <a:off x="1319" y="2928"/>
              <a:ext cx="461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019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20" name="Rectangle 16"/>
            <p:cNvSpPr>
              <a:spLocks noChangeArrowheads="1"/>
            </p:cNvSpPr>
            <p:nvPr userDrawn="1"/>
          </p:nvSpPr>
          <p:spPr bwMode="hidden">
            <a:xfrm rot="18994182" flipV="1">
              <a:off x="2681" y="3071"/>
              <a:ext cx="357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13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21" name="Rectangle 17"/>
            <p:cNvSpPr>
              <a:spLocks noChangeArrowheads="1"/>
            </p:cNvSpPr>
            <p:nvPr userDrawn="1"/>
          </p:nvSpPr>
          <p:spPr bwMode="hidden">
            <a:xfrm rot="18603245" flipV="1">
              <a:off x="4053" y="3503"/>
              <a:ext cx="207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 vert="eaVert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22" name="Rectangle 18"/>
            <p:cNvSpPr>
              <a:spLocks noChangeArrowheads="1"/>
            </p:cNvSpPr>
            <p:nvPr userDrawn="1"/>
          </p:nvSpPr>
          <p:spPr bwMode="hidden">
            <a:xfrm rot="39991575" flipH="1" flipV="1">
              <a:off x="5368" y="4167"/>
              <a:ext cx="501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 vert="eaVert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23" name="Rectangle 19"/>
            <p:cNvSpPr>
              <a:spLocks noChangeArrowheads="1"/>
            </p:cNvSpPr>
            <p:nvPr userDrawn="1"/>
          </p:nvSpPr>
          <p:spPr bwMode="hidden">
            <a:xfrm rot="-20541361">
              <a:off x="-146" y="2360"/>
              <a:ext cx="604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24" name="Rectangle 20"/>
            <p:cNvSpPr>
              <a:spLocks noChangeArrowheads="1"/>
            </p:cNvSpPr>
            <p:nvPr userDrawn="1"/>
          </p:nvSpPr>
          <p:spPr bwMode="hidden">
            <a:xfrm rot="-20036206">
              <a:off x="-198" y="3396"/>
              <a:ext cx="414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3529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25" name="Rectangle 21"/>
            <p:cNvSpPr>
              <a:spLocks noChangeArrowheads="1"/>
            </p:cNvSpPr>
            <p:nvPr userDrawn="1"/>
          </p:nvSpPr>
          <p:spPr bwMode="hidden">
            <a:xfrm rot="1732981">
              <a:off x="-165" y="3624"/>
              <a:ext cx="28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3529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26" name="Rectangle 22"/>
            <p:cNvSpPr>
              <a:spLocks noChangeArrowheads="1"/>
            </p:cNvSpPr>
            <p:nvPr userDrawn="1"/>
          </p:nvSpPr>
          <p:spPr bwMode="hidden">
            <a:xfrm rot="1969083">
              <a:off x="-110" y="3922"/>
              <a:ext cx="140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27" name="Rectangle 23"/>
            <p:cNvSpPr>
              <a:spLocks noChangeArrowheads="1"/>
            </p:cNvSpPr>
            <p:nvPr userDrawn="1"/>
          </p:nvSpPr>
          <p:spPr bwMode="hidden">
            <a:xfrm rot="-20213826">
              <a:off x="-216" y="3221"/>
              <a:ext cx="5477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862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28" name="Rectangle 24"/>
            <p:cNvSpPr>
              <a:spLocks noChangeArrowheads="1"/>
            </p:cNvSpPr>
            <p:nvPr userDrawn="1"/>
          </p:nvSpPr>
          <p:spPr bwMode="hidden">
            <a:xfrm rot="22583969">
              <a:off x="-115" y="2129"/>
              <a:ext cx="601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7647"/>
                    <a:invGamma/>
                  </a:schemeClr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29" name="Rectangle 25"/>
            <p:cNvSpPr>
              <a:spLocks noChangeArrowheads="1"/>
            </p:cNvSpPr>
            <p:nvPr userDrawn="1"/>
          </p:nvSpPr>
          <p:spPr bwMode="hidden">
            <a:xfrm rot="930109" flipV="1">
              <a:off x="80" y="1946"/>
              <a:ext cx="575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30" name="Rectangle 26"/>
            <p:cNvSpPr>
              <a:spLocks noChangeArrowheads="1"/>
            </p:cNvSpPr>
            <p:nvPr userDrawn="1"/>
          </p:nvSpPr>
          <p:spPr bwMode="hidden">
            <a:xfrm rot="-20731987">
              <a:off x="374" y="1802"/>
              <a:ext cx="5475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31" name="Rectangle 27"/>
            <p:cNvSpPr>
              <a:spLocks noChangeArrowheads="1"/>
            </p:cNvSpPr>
            <p:nvPr userDrawn="1"/>
          </p:nvSpPr>
          <p:spPr bwMode="hidden">
            <a:xfrm rot="-64024402">
              <a:off x="848" y="1582"/>
              <a:ext cx="497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32" name="Rectangle 28"/>
            <p:cNvSpPr>
              <a:spLocks noChangeArrowheads="1"/>
            </p:cNvSpPr>
            <p:nvPr userDrawn="1"/>
          </p:nvSpPr>
          <p:spPr bwMode="hidden">
            <a:xfrm rot="-42464612">
              <a:off x="1053" y="1476"/>
              <a:ext cx="475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33" name="Rectangle 29"/>
            <p:cNvSpPr>
              <a:spLocks noChangeArrowheads="1"/>
            </p:cNvSpPr>
            <p:nvPr userDrawn="1"/>
          </p:nvSpPr>
          <p:spPr bwMode="hidden">
            <a:xfrm rot="-20907336">
              <a:off x="1244" y="1377"/>
              <a:ext cx="4557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34" name="Rectangle 30"/>
            <p:cNvSpPr>
              <a:spLocks noChangeArrowheads="1"/>
            </p:cNvSpPr>
            <p:nvPr userDrawn="1"/>
          </p:nvSpPr>
          <p:spPr bwMode="hidden">
            <a:xfrm rot="655690" flipV="1">
              <a:off x="1487" y="1305"/>
              <a:ext cx="431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35" name="Rectangle 31"/>
            <p:cNvSpPr>
              <a:spLocks noChangeArrowheads="1"/>
            </p:cNvSpPr>
            <p:nvPr userDrawn="1"/>
          </p:nvSpPr>
          <p:spPr bwMode="hidden">
            <a:xfrm rot="636921" flipV="1">
              <a:off x="1650" y="1218"/>
              <a:ext cx="415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36" name="Rectangle 32"/>
            <p:cNvSpPr>
              <a:spLocks noChangeArrowheads="1"/>
            </p:cNvSpPr>
            <p:nvPr userDrawn="1"/>
          </p:nvSpPr>
          <p:spPr bwMode="hidden">
            <a:xfrm rot="803987" flipV="1">
              <a:off x="611" y="1684"/>
              <a:ext cx="52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37" name="Rectangle 33"/>
            <p:cNvSpPr>
              <a:spLocks noChangeArrowheads="1"/>
            </p:cNvSpPr>
            <p:nvPr userDrawn="1"/>
          </p:nvSpPr>
          <p:spPr bwMode="hidden">
            <a:xfrm rot="1273217" flipV="1">
              <a:off x="-204" y="2976"/>
              <a:ext cx="615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38" name="Rectangle 34"/>
            <p:cNvSpPr>
              <a:spLocks noChangeArrowheads="1"/>
            </p:cNvSpPr>
            <p:nvPr userDrawn="1"/>
          </p:nvSpPr>
          <p:spPr bwMode="hidden">
            <a:xfrm rot="1169729" flipV="1">
              <a:off x="-174" y="2663"/>
              <a:ext cx="61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1373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39" name="Oval 35"/>
            <p:cNvSpPr>
              <a:spLocks noChangeArrowheads="1"/>
            </p:cNvSpPr>
            <p:nvPr/>
          </p:nvSpPr>
          <p:spPr bwMode="hidden">
            <a:xfrm>
              <a:off x="740" y="3359"/>
              <a:ext cx="168" cy="9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40" name="Oval 36"/>
            <p:cNvSpPr>
              <a:spLocks noChangeArrowheads="1"/>
            </p:cNvSpPr>
            <p:nvPr/>
          </p:nvSpPr>
          <p:spPr bwMode="hidden">
            <a:xfrm>
              <a:off x="236" y="3074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41" name="Oval 37"/>
            <p:cNvSpPr>
              <a:spLocks noChangeArrowheads="1"/>
            </p:cNvSpPr>
            <p:nvPr/>
          </p:nvSpPr>
          <p:spPr bwMode="hidden">
            <a:xfrm>
              <a:off x="159" y="3652"/>
              <a:ext cx="196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42" name="Oval 38"/>
            <p:cNvSpPr>
              <a:spLocks noChangeArrowheads="1"/>
            </p:cNvSpPr>
            <p:nvPr/>
          </p:nvSpPr>
          <p:spPr bwMode="hidden">
            <a:xfrm>
              <a:off x="2077" y="2661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43" name="Oval 39"/>
            <p:cNvSpPr>
              <a:spLocks noChangeArrowheads="1"/>
            </p:cNvSpPr>
            <p:nvPr/>
          </p:nvSpPr>
          <p:spPr bwMode="hidden">
            <a:xfrm>
              <a:off x="1223" y="3076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44" name="Oval 40"/>
            <p:cNvSpPr>
              <a:spLocks noChangeArrowheads="1"/>
            </p:cNvSpPr>
            <p:nvPr/>
          </p:nvSpPr>
          <p:spPr bwMode="hidden">
            <a:xfrm>
              <a:off x="1686" y="2857"/>
              <a:ext cx="156" cy="9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45" name="Oval 41"/>
            <p:cNvSpPr>
              <a:spLocks noChangeArrowheads="1"/>
            </p:cNvSpPr>
            <p:nvPr/>
          </p:nvSpPr>
          <p:spPr bwMode="hidden">
            <a:xfrm>
              <a:off x="750" y="2839"/>
              <a:ext cx="151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46" name="Oval 42"/>
            <p:cNvSpPr>
              <a:spLocks noChangeArrowheads="1"/>
            </p:cNvSpPr>
            <p:nvPr/>
          </p:nvSpPr>
          <p:spPr bwMode="hidden">
            <a:xfrm>
              <a:off x="367" y="2656"/>
              <a:ext cx="150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47" name="Oval 43"/>
            <p:cNvSpPr>
              <a:spLocks noChangeArrowheads="1"/>
            </p:cNvSpPr>
            <p:nvPr/>
          </p:nvSpPr>
          <p:spPr bwMode="hidden">
            <a:xfrm>
              <a:off x="1172" y="2642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48" name="Oval 44"/>
            <p:cNvSpPr>
              <a:spLocks noChangeArrowheads="1"/>
            </p:cNvSpPr>
            <p:nvPr/>
          </p:nvSpPr>
          <p:spPr bwMode="hidden">
            <a:xfrm>
              <a:off x="2401" y="2485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49" name="Oval 45"/>
            <p:cNvSpPr>
              <a:spLocks noChangeArrowheads="1"/>
            </p:cNvSpPr>
            <p:nvPr/>
          </p:nvSpPr>
          <p:spPr bwMode="hidden">
            <a:xfrm>
              <a:off x="1910" y="2314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50" name="Oval 46"/>
            <p:cNvSpPr>
              <a:spLocks noChangeArrowheads="1"/>
            </p:cNvSpPr>
            <p:nvPr/>
          </p:nvSpPr>
          <p:spPr bwMode="hidden">
            <a:xfrm>
              <a:off x="2254" y="2154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51" name="Oval 47"/>
            <p:cNvSpPr>
              <a:spLocks noChangeArrowheads="1"/>
            </p:cNvSpPr>
            <p:nvPr/>
          </p:nvSpPr>
          <p:spPr bwMode="hidden">
            <a:xfrm>
              <a:off x="2742" y="2305"/>
              <a:ext cx="140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52" name="Oval 48"/>
            <p:cNvSpPr>
              <a:spLocks noChangeArrowheads="1"/>
            </p:cNvSpPr>
            <p:nvPr/>
          </p:nvSpPr>
          <p:spPr bwMode="hidden">
            <a:xfrm>
              <a:off x="2812" y="1898"/>
              <a:ext cx="12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53" name="Oval 49"/>
            <p:cNvSpPr>
              <a:spLocks noChangeArrowheads="1"/>
            </p:cNvSpPr>
            <p:nvPr/>
          </p:nvSpPr>
          <p:spPr bwMode="hidden">
            <a:xfrm>
              <a:off x="3721" y="1792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54" name="Oval 50"/>
            <p:cNvSpPr>
              <a:spLocks noChangeArrowheads="1"/>
            </p:cNvSpPr>
            <p:nvPr/>
          </p:nvSpPr>
          <p:spPr bwMode="hidden">
            <a:xfrm>
              <a:off x="3528" y="1896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55" name="Oval 51"/>
            <p:cNvSpPr>
              <a:spLocks noChangeArrowheads="1"/>
            </p:cNvSpPr>
            <p:nvPr/>
          </p:nvSpPr>
          <p:spPr bwMode="hidden">
            <a:xfrm>
              <a:off x="3064" y="1778"/>
              <a:ext cx="128" cy="6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56" name="Oval 52"/>
            <p:cNvSpPr>
              <a:spLocks noChangeArrowheads="1"/>
            </p:cNvSpPr>
            <p:nvPr/>
          </p:nvSpPr>
          <p:spPr bwMode="hidden">
            <a:xfrm>
              <a:off x="3277" y="2024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57" name="Oval 53"/>
            <p:cNvSpPr>
              <a:spLocks noChangeArrowheads="1"/>
            </p:cNvSpPr>
            <p:nvPr/>
          </p:nvSpPr>
          <p:spPr bwMode="hidden">
            <a:xfrm>
              <a:off x="3027" y="2160"/>
              <a:ext cx="133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58" name="Oval 54"/>
            <p:cNvSpPr>
              <a:spLocks noChangeArrowheads="1"/>
            </p:cNvSpPr>
            <p:nvPr/>
          </p:nvSpPr>
          <p:spPr bwMode="hidden">
            <a:xfrm>
              <a:off x="1569" y="2453"/>
              <a:ext cx="150" cy="9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59" name="Oval 55"/>
            <p:cNvSpPr>
              <a:spLocks noChangeArrowheads="1"/>
            </p:cNvSpPr>
            <p:nvPr/>
          </p:nvSpPr>
          <p:spPr bwMode="hidden">
            <a:xfrm>
              <a:off x="1863" y="2028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60" name="Oval 56"/>
            <p:cNvSpPr>
              <a:spLocks noChangeArrowheads="1"/>
            </p:cNvSpPr>
            <p:nvPr/>
          </p:nvSpPr>
          <p:spPr bwMode="hidden">
            <a:xfrm>
              <a:off x="1513" y="2175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61" name="Oval 57"/>
            <p:cNvSpPr>
              <a:spLocks noChangeArrowheads="1"/>
            </p:cNvSpPr>
            <p:nvPr/>
          </p:nvSpPr>
          <p:spPr bwMode="hidden">
            <a:xfrm>
              <a:off x="1191" y="2311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62" name="Oval 58"/>
            <p:cNvSpPr>
              <a:spLocks noChangeArrowheads="1"/>
            </p:cNvSpPr>
            <p:nvPr/>
          </p:nvSpPr>
          <p:spPr bwMode="hidden">
            <a:xfrm>
              <a:off x="1154" y="2047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63" name="Oval 59"/>
            <p:cNvSpPr>
              <a:spLocks noChangeArrowheads="1"/>
            </p:cNvSpPr>
            <p:nvPr/>
          </p:nvSpPr>
          <p:spPr bwMode="hidden">
            <a:xfrm>
              <a:off x="1142" y="1803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64" name="Oval 60"/>
            <p:cNvSpPr>
              <a:spLocks noChangeArrowheads="1"/>
            </p:cNvSpPr>
            <p:nvPr/>
          </p:nvSpPr>
          <p:spPr bwMode="hidden">
            <a:xfrm>
              <a:off x="1500" y="1912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65" name="Oval 61"/>
            <p:cNvSpPr>
              <a:spLocks noChangeArrowheads="1"/>
            </p:cNvSpPr>
            <p:nvPr/>
          </p:nvSpPr>
          <p:spPr bwMode="hidden">
            <a:xfrm>
              <a:off x="1804" y="180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66" name="Oval 62"/>
            <p:cNvSpPr>
              <a:spLocks noChangeArrowheads="1"/>
            </p:cNvSpPr>
            <p:nvPr/>
          </p:nvSpPr>
          <p:spPr bwMode="hidden">
            <a:xfrm>
              <a:off x="2159" y="1905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67" name="Oval 63"/>
            <p:cNvSpPr>
              <a:spLocks noChangeArrowheads="1"/>
            </p:cNvSpPr>
            <p:nvPr/>
          </p:nvSpPr>
          <p:spPr bwMode="hidden">
            <a:xfrm>
              <a:off x="2432" y="178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68" name="Oval 64"/>
            <p:cNvSpPr>
              <a:spLocks noChangeArrowheads="1"/>
            </p:cNvSpPr>
            <p:nvPr/>
          </p:nvSpPr>
          <p:spPr bwMode="hidden">
            <a:xfrm>
              <a:off x="470" y="203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69" name="Oval 65"/>
            <p:cNvSpPr>
              <a:spLocks noChangeArrowheads="1"/>
            </p:cNvSpPr>
            <p:nvPr/>
          </p:nvSpPr>
          <p:spPr bwMode="hidden">
            <a:xfrm>
              <a:off x="68" y="2166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70" name="Oval 66"/>
            <p:cNvSpPr>
              <a:spLocks noChangeArrowheads="1"/>
            </p:cNvSpPr>
            <p:nvPr/>
          </p:nvSpPr>
          <p:spPr bwMode="hidden">
            <a:xfrm>
              <a:off x="798" y="1916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71" name="Oval 67"/>
            <p:cNvSpPr>
              <a:spLocks noChangeArrowheads="1"/>
            </p:cNvSpPr>
            <p:nvPr/>
          </p:nvSpPr>
          <p:spPr bwMode="hidden">
            <a:xfrm>
              <a:off x="455" y="179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72" name="Oval 68"/>
            <p:cNvSpPr>
              <a:spLocks noChangeArrowheads="1"/>
            </p:cNvSpPr>
            <p:nvPr/>
          </p:nvSpPr>
          <p:spPr bwMode="hidden">
            <a:xfrm>
              <a:off x="113" y="190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73" name="Oval 69"/>
            <p:cNvSpPr>
              <a:spLocks noChangeArrowheads="1"/>
            </p:cNvSpPr>
            <p:nvPr/>
          </p:nvSpPr>
          <p:spPr bwMode="hidden">
            <a:xfrm>
              <a:off x="432" y="2323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74" name="Oval 70"/>
            <p:cNvSpPr>
              <a:spLocks noChangeArrowheads="1"/>
            </p:cNvSpPr>
            <p:nvPr/>
          </p:nvSpPr>
          <p:spPr bwMode="hidden">
            <a:xfrm>
              <a:off x="814" y="2178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75" name="Oval 71"/>
            <p:cNvSpPr>
              <a:spLocks noChangeArrowheads="1"/>
            </p:cNvSpPr>
            <p:nvPr/>
          </p:nvSpPr>
          <p:spPr bwMode="hidden">
            <a:xfrm>
              <a:off x="789" y="2472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76" name="Oval 72"/>
            <p:cNvSpPr>
              <a:spLocks noChangeArrowheads="1"/>
            </p:cNvSpPr>
            <p:nvPr/>
          </p:nvSpPr>
          <p:spPr bwMode="hidden">
            <a:xfrm>
              <a:off x="2544" y="2015"/>
              <a:ext cx="140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77" name="Oval 73"/>
            <p:cNvSpPr>
              <a:spLocks noChangeArrowheads="1"/>
            </p:cNvSpPr>
            <p:nvPr/>
          </p:nvSpPr>
          <p:spPr bwMode="hidden">
            <a:xfrm>
              <a:off x="1457" y="1700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78" name="Oval 74"/>
            <p:cNvSpPr>
              <a:spLocks noChangeArrowheads="1"/>
            </p:cNvSpPr>
            <p:nvPr/>
          </p:nvSpPr>
          <p:spPr bwMode="hidden">
            <a:xfrm>
              <a:off x="1747" y="1599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79" name="Oval 75"/>
            <p:cNvSpPr>
              <a:spLocks noChangeArrowheads="1"/>
            </p:cNvSpPr>
            <p:nvPr/>
          </p:nvSpPr>
          <p:spPr bwMode="hidden">
            <a:xfrm>
              <a:off x="1385" y="150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80" name="Oval 76"/>
            <p:cNvSpPr>
              <a:spLocks noChangeArrowheads="1"/>
            </p:cNvSpPr>
            <p:nvPr/>
          </p:nvSpPr>
          <p:spPr bwMode="hidden">
            <a:xfrm>
              <a:off x="1093" y="1595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81" name="Oval 77"/>
            <p:cNvSpPr>
              <a:spLocks noChangeArrowheads="1"/>
            </p:cNvSpPr>
            <p:nvPr/>
          </p:nvSpPr>
          <p:spPr bwMode="hidden">
            <a:xfrm>
              <a:off x="792" y="1690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82" name="Oval 78"/>
            <p:cNvSpPr>
              <a:spLocks noChangeArrowheads="1"/>
            </p:cNvSpPr>
            <p:nvPr/>
          </p:nvSpPr>
          <p:spPr bwMode="hidden">
            <a:xfrm>
              <a:off x="2011" y="151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83" name="Oval 79"/>
            <p:cNvSpPr>
              <a:spLocks noChangeArrowheads="1"/>
            </p:cNvSpPr>
            <p:nvPr/>
          </p:nvSpPr>
          <p:spPr bwMode="hidden">
            <a:xfrm>
              <a:off x="2087" y="169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84" name="Oval 80"/>
            <p:cNvSpPr>
              <a:spLocks noChangeArrowheads="1"/>
            </p:cNvSpPr>
            <p:nvPr/>
          </p:nvSpPr>
          <p:spPr bwMode="hidden">
            <a:xfrm>
              <a:off x="2345" y="1601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85" name="Oval 81"/>
            <p:cNvSpPr>
              <a:spLocks noChangeArrowheads="1"/>
            </p:cNvSpPr>
            <p:nvPr/>
          </p:nvSpPr>
          <p:spPr bwMode="hidden">
            <a:xfrm>
              <a:off x="2684" y="1686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86" name="Oval 82"/>
            <p:cNvSpPr>
              <a:spLocks noChangeArrowheads="1"/>
            </p:cNvSpPr>
            <p:nvPr/>
          </p:nvSpPr>
          <p:spPr bwMode="hidden">
            <a:xfrm>
              <a:off x="806" y="151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87" name="Oval 83"/>
            <p:cNvSpPr>
              <a:spLocks noChangeArrowheads="1"/>
            </p:cNvSpPr>
            <p:nvPr/>
          </p:nvSpPr>
          <p:spPr bwMode="hidden">
            <a:xfrm>
              <a:off x="495" y="1597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88" name="Oval 84"/>
            <p:cNvSpPr>
              <a:spLocks noChangeArrowheads="1"/>
            </p:cNvSpPr>
            <p:nvPr/>
          </p:nvSpPr>
          <p:spPr bwMode="hidden">
            <a:xfrm>
              <a:off x="228" y="1508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89" name="Oval 85"/>
            <p:cNvSpPr>
              <a:spLocks noChangeArrowheads="1"/>
            </p:cNvSpPr>
            <p:nvPr/>
          </p:nvSpPr>
          <p:spPr bwMode="hidden">
            <a:xfrm>
              <a:off x="157" y="1698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90" name="Oval 86"/>
            <p:cNvSpPr>
              <a:spLocks noChangeArrowheads="1"/>
            </p:cNvSpPr>
            <p:nvPr/>
          </p:nvSpPr>
          <p:spPr bwMode="hidden">
            <a:xfrm>
              <a:off x="2887" y="1595"/>
              <a:ext cx="124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91" name="Oval 87"/>
            <p:cNvSpPr>
              <a:spLocks noChangeArrowheads="1"/>
            </p:cNvSpPr>
            <p:nvPr/>
          </p:nvSpPr>
          <p:spPr bwMode="hidden">
            <a:xfrm>
              <a:off x="3079" y="1511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92" name="Oval 88"/>
            <p:cNvSpPr>
              <a:spLocks noChangeArrowheads="1"/>
            </p:cNvSpPr>
            <p:nvPr/>
          </p:nvSpPr>
          <p:spPr bwMode="hidden">
            <a:xfrm>
              <a:off x="3270" y="1688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93" name="Oval 89"/>
            <p:cNvSpPr>
              <a:spLocks noChangeArrowheads="1"/>
            </p:cNvSpPr>
            <p:nvPr/>
          </p:nvSpPr>
          <p:spPr bwMode="hidden">
            <a:xfrm>
              <a:off x="3453" y="1599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94" name="Oval 90"/>
            <p:cNvSpPr>
              <a:spLocks noChangeArrowheads="1"/>
            </p:cNvSpPr>
            <p:nvPr/>
          </p:nvSpPr>
          <p:spPr bwMode="hidden">
            <a:xfrm>
              <a:off x="3651" y="150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95" name="Oval 91"/>
            <p:cNvSpPr>
              <a:spLocks noChangeArrowheads="1"/>
            </p:cNvSpPr>
            <p:nvPr/>
          </p:nvSpPr>
          <p:spPr bwMode="hidden">
            <a:xfrm>
              <a:off x="4251" y="1513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96" name="Oval 92"/>
            <p:cNvSpPr>
              <a:spLocks noChangeArrowheads="1"/>
            </p:cNvSpPr>
            <p:nvPr/>
          </p:nvSpPr>
          <p:spPr bwMode="hidden">
            <a:xfrm>
              <a:off x="3901" y="1701"/>
              <a:ext cx="128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97" name="Oval 93"/>
            <p:cNvSpPr>
              <a:spLocks noChangeArrowheads="1"/>
            </p:cNvSpPr>
            <p:nvPr/>
          </p:nvSpPr>
          <p:spPr bwMode="hidden">
            <a:xfrm>
              <a:off x="4086" y="1608"/>
              <a:ext cx="128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98" name="Oval 94"/>
            <p:cNvSpPr>
              <a:spLocks noChangeArrowheads="1"/>
            </p:cNvSpPr>
            <p:nvPr/>
          </p:nvSpPr>
          <p:spPr bwMode="hidden">
            <a:xfrm>
              <a:off x="1282" y="3653"/>
              <a:ext cx="196" cy="11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99" name="Oval 95"/>
            <p:cNvSpPr>
              <a:spLocks noChangeArrowheads="1"/>
            </p:cNvSpPr>
            <p:nvPr/>
          </p:nvSpPr>
          <p:spPr bwMode="hidden">
            <a:xfrm>
              <a:off x="707" y="4014"/>
              <a:ext cx="191" cy="11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00" name="Oval 96"/>
            <p:cNvSpPr>
              <a:spLocks noChangeArrowheads="1"/>
            </p:cNvSpPr>
            <p:nvPr/>
          </p:nvSpPr>
          <p:spPr bwMode="hidden">
            <a:xfrm>
              <a:off x="2229" y="3090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01" name="Oval 97"/>
            <p:cNvSpPr>
              <a:spLocks noChangeArrowheads="1"/>
            </p:cNvSpPr>
            <p:nvPr/>
          </p:nvSpPr>
          <p:spPr bwMode="hidden">
            <a:xfrm>
              <a:off x="2604" y="2867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02" name="Oval 98"/>
            <p:cNvSpPr>
              <a:spLocks noChangeArrowheads="1"/>
            </p:cNvSpPr>
            <p:nvPr/>
          </p:nvSpPr>
          <p:spPr bwMode="hidden">
            <a:xfrm>
              <a:off x="2907" y="2668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03" name="Oval 99"/>
            <p:cNvSpPr>
              <a:spLocks noChangeArrowheads="1"/>
            </p:cNvSpPr>
            <p:nvPr/>
          </p:nvSpPr>
          <p:spPr bwMode="hidden">
            <a:xfrm>
              <a:off x="3248" y="2454"/>
              <a:ext cx="150" cy="9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04" name="Oval 100"/>
            <p:cNvSpPr>
              <a:spLocks noChangeArrowheads="1"/>
            </p:cNvSpPr>
            <p:nvPr/>
          </p:nvSpPr>
          <p:spPr bwMode="hidden">
            <a:xfrm>
              <a:off x="1801" y="3360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05" name="Oval 101"/>
            <p:cNvSpPr>
              <a:spLocks noChangeArrowheads="1"/>
            </p:cNvSpPr>
            <p:nvPr/>
          </p:nvSpPr>
          <p:spPr bwMode="hidden">
            <a:xfrm>
              <a:off x="3512" y="230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06" name="Oval 102"/>
            <p:cNvSpPr>
              <a:spLocks noChangeArrowheads="1"/>
            </p:cNvSpPr>
            <p:nvPr/>
          </p:nvSpPr>
          <p:spPr bwMode="hidden">
            <a:xfrm>
              <a:off x="3980" y="2014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07" name="Oval 103"/>
            <p:cNvSpPr>
              <a:spLocks noChangeArrowheads="1"/>
            </p:cNvSpPr>
            <p:nvPr/>
          </p:nvSpPr>
          <p:spPr bwMode="hidden">
            <a:xfrm>
              <a:off x="3753" y="2158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08" name="Oval 104"/>
            <p:cNvSpPr>
              <a:spLocks noChangeArrowheads="1"/>
            </p:cNvSpPr>
            <p:nvPr/>
          </p:nvSpPr>
          <p:spPr bwMode="hidden">
            <a:xfrm>
              <a:off x="4176" y="1898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09" name="Oval 105"/>
            <p:cNvSpPr>
              <a:spLocks noChangeArrowheads="1"/>
            </p:cNvSpPr>
            <p:nvPr/>
          </p:nvSpPr>
          <p:spPr bwMode="hidden">
            <a:xfrm>
              <a:off x="4338" y="1797"/>
              <a:ext cx="129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10" name="Oval 106"/>
            <p:cNvSpPr>
              <a:spLocks noChangeArrowheads="1"/>
            </p:cNvSpPr>
            <p:nvPr/>
          </p:nvSpPr>
          <p:spPr bwMode="hidden">
            <a:xfrm>
              <a:off x="4505" y="1700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11" name="Oval 107"/>
            <p:cNvSpPr>
              <a:spLocks noChangeArrowheads="1"/>
            </p:cNvSpPr>
            <p:nvPr/>
          </p:nvSpPr>
          <p:spPr bwMode="hidden">
            <a:xfrm>
              <a:off x="4661" y="1603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12" name="Oval 108"/>
            <p:cNvSpPr>
              <a:spLocks noChangeArrowheads="1"/>
            </p:cNvSpPr>
            <p:nvPr/>
          </p:nvSpPr>
          <p:spPr bwMode="hidden">
            <a:xfrm>
              <a:off x="4803" y="1512"/>
              <a:ext cx="128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13" name="Oval 109"/>
            <p:cNvSpPr>
              <a:spLocks noChangeArrowheads="1"/>
            </p:cNvSpPr>
            <p:nvPr/>
          </p:nvSpPr>
          <p:spPr bwMode="hidden">
            <a:xfrm>
              <a:off x="4930" y="1431"/>
              <a:ext cx="111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14" name="Oval 110"/>
            <p:cNvSpPr>
              <a:spLocks noChangeArrowheads="1"/>
            </p:cNvSpPr>
            <p:nvPr/>
          </p:nvSpPr>
          <p:spPr bwMode="hidden">
            <a:xfrm>
              <a:off x="3835" y="143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15" name="Oval 111"/>
            <p:cNvSpPr>
              <a:spLocks noChangeArrowheads="1"/>
            </p:cNvSpPr>
            <p:nvPr/>
          </p:nvSpPr>
          <p:spPr bwMode="hidden">
            <a:xfrm>
              <a:off x="3286" y="143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16" name="Oval 112"/>
            <p:cNvSpPr>
              <a:spLocks noChangeArrowheads="1"/>
            </p:cNvSpPr>
            <p:nvPr/>
          </p:nvSpPr>
          <p:spPr bwMode="hidden">
            <a:xfrm>
              <a:off x="2972" y="1366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17" name="Oval 113"/>
            <p:cNvSpPr>
              <a:spLocks noChangeArrowheads="1"/>
            </p:cNvSpPr>
            <p:nvPr/>
          </p:nvSpPr>
          <p:spPr bwMode="hidden">
            <a:xfrm>
              <a:off x="3152" y="1292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18" name="Oval 114"/>
            <p:cNvSpPr>
              <a:spLocks noChangeArrowheads="1"/>
            </p:cNvSpPr>
            <p:nvPr/>
          </p:nvSpPr>
          <p:spPr bwMode="hidden">
            <a:xfrm>
              <a:off x="3020" y="117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19" name="Oval 115"/>
            <p:cNvSpPr>
              <a:spLocks noChangeArrowheads="1"/>
            </p:cNvSpPr>
            <p:nvPr/>
          </p:nvSpPr>
          <p:spPr bwMode="hidden">
            <a:xfrm>
              <a:off x="2443" y="1368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20" name="Oval 116"/>
            <p:cNvSpPr>
              <a:spLocks noChangeArrowheads="1"/>
            </p:cNvSpPr>
            <p:nvPr/>
          </p:nvSpPr>
          <p:spPr bwMode="hidden">
            <a:xfrm>
              <a:off x="2301" y="1220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21" name="Oval 117"/>
            <p:cNvSpPr>
              <a:spLocks noChangeArrowheads="1"/>
            </p:cNvSpPr>
            <p:nvPr/>
          </p:nvSpPr>
          <p:spPr bwMode="hidden">
            <a:xfrm>
              <a:off x="2095" y="1284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22" name="Oval 118"/>
            <p:cNvSpPr>
              <a:spLocks noChangeArrowheads="1"/>
            </p:cNvSpPr>
            <p:nvPr/>
          </p:nvSpPr>
          <p:spPr bwMode="hidden">
            <a:xfrm>
              <a:off x="2228" y="1442"/>
              <a:ext cx="111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23" name="Oval 119"/>
            <p:cNvSpPr>
              <a:spLocks noChangeArrowheads="1"/>
            </p:cNvSpPr>
            <p:nvPr/>
          </p:nvSpPr>
          <p:spPr bwMode="hidden">
            <a:xfrm>
              <a:off x="1109" y="1424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24" name="Oval 120"/>
            <p:cNvSpPr>
              <a:spLocks noChangeArrowheads="1"/>
            </p:cNvSpPr>
            <p:nvPr/>
          </p:nvSpPr>
          <p:spPr bwMode="hidden">
            <a:xfrm>
              <a:off x="611" y="1284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25" name="Oval 121"/>
            <p:cNvSpPr>
              <a:spLocks noChangeArrowheads="1"/>
            </p:cNvSpPr>
            <p:nvPr/>
          </p:nvSpPr>
          <p:spPr bwMode="hidden">
            <a:xfrm>
              <a:off x="305" y="1358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26" name="Oval 122"/>
            <p:cNvSpPr>
              <a:spLocks noChangeArrowheads="1"/>
            </p:cNvSpPr>
            <p:nvPr/>
          </p:nvSpPr>
          <p:spPr bwMode="hidden">
            <a:xfrm>
              <a:off x="156" y="1154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27" name="Oval 123"/>
            <p:cNvSpPr>
              <a:spLocks noChangeArrowheads="1"/>
            </p:cNvSpPr>
            <p:nvPr/>
          </p:nvSpPr>
          <p:spPr bwMode="hidden">
            <a:xfrm>
              <a:off x="4538" y="1365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28" name="Oval 124"/>
            <p:cNvSpPr>
              <a:spLocks noChangeArrowheads="1"/>
            </p:cNvSpPr>
            <p:nvPr/>
          </p:nvSpPr>
          <p:spPr bwMode="hidden">
            <a:xfrm>
              <a:off x="4407" y="1440"/>
              <a:ext cx="105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29" name="Oval 125"/>
            <p:cNvSpPr>
              <a:spLocks noChangeArrowheads="1"/>
            </p:cNvSpPr>
            <p:nvPr/>
          </p:nvSpPr>
          <p:spPr bwMode="hidden">
            <a:xfrm>
              <a:off x="3992" y="1356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30" name="Oval 126"/>
            <p:cNvSpPr>
              <a:spLocks noChangeArrowheads="1"/>
            </p:cNvSpPr>
            <p:nvPr/>
          </p:nvSpPr>
          <p:spPr bwMode="hidden">
            <a:xfrm>
              <a:off x="3466" y="1356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31" name="Oval 127"/>
            <p:cNvSpPr>
              <a:spLocks noChangeArrowheads="1"/>
            </p:cNvSpPr>
            <p:nvPr/>
          </p:nvSpPr>
          <p:spPr bwMode="hidden">
            <a:xfrm>
              <a:off x="2852" y="1228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32" name="Oval 128"/>
            <p:cNvSpPr>
              <a:spLocks noChangeArrowheads="1"/>
            </p:cNvSpPr>
            <p:nvPr/>
          </p:nvSpPr>
          <p:spPr bwMode="hidden">
            <a:xfrm>
              <a:off x="2678" y="1109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33" name="Oval 129"/>
            <p:cNvSpPr>
              <a:spLocks noChangeArrowheads="1"/>
            </p:cNvSpPr>
            <p:nvPr/>
          </p:nvSpPr>
          <p:spPr bwMode="hidden">
            <a:xfrm>
              <a:off x="2859" y="1045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34" name="Oval 130"/>
            <p:cNvSpPr>
              <a:spLocks noChangeArrowheads="1"/>
            </p:cNvSpPr>
            <p:nvPr/>
          </p:nvSpPr>
          <p:spPr bwMode="hidden">
            <a:xfrm>
              <a:off x="1942" y="104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35" name="Oval 131"/>
            <p:cNvSpPr>
              <a:spLocks noChangeArrowheads="1"/>
            </p:cNvSpPr>
            <p:nvPr/>
          </p:nvSpPr>
          <p:spPr bwMode="hidden">
            <a:xfrm>
              <a:off x="1088" y="1277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36" name="Oval 132"/>
            <p:cNvSpPr>
              <a:spLocks noChangeArrowheads="1"/>
            </p:cNvSpPr>
            <p:nvPr/>
          </p:nvSpPr>
          <p:spPr bwMode="hidden">
            <a:xfrm>
              <a:off x="827" y="135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37" name="Oval 133"/>
            <p:cNvSpPr>
              <a:spLocks noChangeArrowheads="1"/>
            </p:cNvSpPr>
            <p:nvPr/>
          </p:nvSpPr>
          <p:spPr bwMode="hidden">
            <a:xfrm>
              <a:off x="537" y="1428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38" name="Oval 134"/>
            <p:cNvSpPr>
              <a:spLocks noChangeArrowheads="1"/>
            </p:cNvSpPr>
            <p:nvPr/>
          </p:nvSpPr>
          <p:spPr bwMode="hidden">
            <a:xfrm>
              <a:off x="635" y="106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39" name="Oval 135"/>
            <p:cNvSpPr>
              <a:spLocks noChangeArrowheads="1"/>
            </p:cNvSpPr>
            <p:nvPr/>
          </p:nvSpPr>
          <p:spPr bwMode="hidden">
            <a:xfrm>
              <a:off x="1540" y="105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40" name="Oval 136"/>
            <p:cNvSpPr>
              <a:spLocks noChangeArrowheads="1"/>
            </p:cNvSpPr>
            <p:nvPr/>
          </p:nvSpPr>
          <p:spPr bwMode="hidden">
            <a:xfrm>
              <a:off x="1120" y="1063"/>
              <a:ext cx="105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41" name="Oval 137"/>
            <p:cNvSpPr>
              <a:spLocks noChangeArrowheads="1"/>
            </p:cNvSpPr>
            <p:nvPr/>
          </p:nvSpPr>
          <p:spPr bwMode="hidden">
            <a:xfrm>
              <a:off x="4131" y="1284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42" name="Oval 138"/>
            <p:cNvSpPr>
              <a:spLocks noChangeArrowheads="1"/>
            </p:cNvSpPr>
            <p:nvPr/>
          </p:nvSpPr>
          <p:spPr bwMode="hidden">
            <a:xfrm>
              <a:off x="3477" y="1163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43" name="Oval 139"/>
            <p:cNvSpPr>
              <a:spLocks noChangeArrowheads="1"/>
            </p:cNvSpPr>
            <p:nvPr/>
          </p:nvSpPr>
          <p:spPr bwMode="hidden">
            <a:xfrm>
              <a:off x="3315" y="1229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44" name="Oval 140"/>
            <p:cNvSpPr>
              <a:spLocks noChangeArrowheads="1"/>
            </p:cNvSpPr>
            <p:nvPr/>
          </p:nvSpPr>
          <p:spPr bwMode="hidden">
            <a:xfrm>
              <a:off x="3174" y="1112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45" name="Oval 141"/>
            <p:cNvSpPr>
              <a:spLocks noChangeArrowheads="1"/>
            </p:cNvSpPr>
            <p:nvPr/>
          </p:nvSpPr>
          <p:spPr bwMode="hidden">
            <a:xfrm>
              <a:off x="2396" y="1051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46" name="Oval 142"/>
            <p:cNvSpPr>
              <a:spLocks noChangeArrowheads="1"/>
            </p:cNvSpPr>
            <p:nvPr/>
          </p:nvSpPr>
          <p:spPr bwMode="hidden">
            <a:xfrm>
              <a:off x="2769" y="1446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47" name="Oval 143"/>
            <p:cNvSpPr>
              <a:spLocks noChangeArrowheads="1"/>
            </p:cNvSpPr>
            <p:nvPr/>
          </p:nvSpPr>
          <p:spPr bwMode="hidden">
            <a:xfrm>
              <a:off x="2656" y="1294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48" name="Oval 144"/>
            <p:cNvSpPr>
              <a:spLocks noChangeArrowheads="1"/>
            </p:cNvSpPr>
            <p:nvPr/>
          </p:nvSpPr>
          <p:spPr bwMode="hidden">
            <a:xfrm>
              <a:off x="2501" y="1159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49" name="Oval 145"/>
            <p:cNvSpPr>
              <a:spLocks noChangeArrowheads="1"/>
            </p:cNvSpPr>
            <p:nvPr/>
          </p:nvSpPr>
          <p:spPr bwMode="hidden">
            <a:xfrm>
              <a:off x="2222" y="1101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50" name="Oval 146"/>
            <p:cNvSpPr>
              <a:spLocks noChangeArrowheads="1"/>
            </p:cNvSpPr>
            <p:nvPr/>
          </p:nvSpPr>
          <p:spPr bwMode="hidden">
            <a:xfrm>
              <a:off x="2029" y="1162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51" name="Oval 147"/>
            <p:cNvSpPr>
              <a:spLocks noChangeArrowheads="1"/>
            </p:cNvSpPr>
            <p:nvPr/>
          </p:nvSpPr>
          <p:spPr bwMode="hidden">
            <a:xfrm>
              <a:off x="1875" y="1356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52" name="Oval 148"/>
            <p:cNvSpPr>
              <a:spLocks noChangeArrowheads="1"/>
            </p:cNvSpPr>
            <p:nvPr/>
          </p:nvSpPr>
          <p:spPr bwMode="hidden">
            <a:xfrm>
              <a:off x="1809" y="1223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53" name="Oval 149"/>
            <p:cNvSpPr>
              <a:spLocks noChangeArrowheads="1"/>
            </p:cNvSpPr>
            <p:nvPr/>
          </p:nvSpPr>
          <p:spPr bwMode="hidden">
            <a:xfrm>
              <a:off x="1738" y="1098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54" name="Oval 150"/>
            <p:cNvSpPr>
              <a:spLocks noChangeArrowheads="1"/>
            </p:cNvSpPr>
            <p:nvPr/>
          </p:nvSpPr>
          <p:spPr bwMode="hidden">
            <a:xfrm>
              <a:off x="1583" y="1289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55" name="Oval 151"/>
            <p:cNvSpPr>
              <a:spLocks noChangeArrowheads="1"/>
            </p:cNvSpPr>
            <p:nvPr/>
          </p:nvSpPr>
          <p:spPr bwMode="hidden">
            <a:xfrm>
              <a:off x="1379" y="1343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56" name="Oval 152"/>
            <p:cNvSpPr>
              <a:spLocks noChangeArrowheads="1"/>
            </p:cNvSpPr>
            <p:nvPr/>
          </p:nvSpPr>
          <p:spPr bwMode="hidden">
            <a:xfrm>
              <a:off x="1529" y="1156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57" name="Oval 153"/>
            <p:cNvSpPr>
              <a:spLocks noChangeArrowheads="1"/>
            </p:cNvSpPr>
            <p:nvPr/>
          </p:nvSpPr>
          <p:spPr bwMode="hidden">
            <a:xfrm>
              <a:off x="1294" y="1222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58" name="Oval 154"/>
            <p:cNvSpPr>
              <a:spLocks noChangeArrowheads="1"/>
            </p:cNvSpPr>
            <p:nvPr/>
          </p:nvSpPr>
          <p:spPr bwMode="hidden">
            <a:xfrm>
              <a:off x="1314" y="1112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59" name="Oval 155"/>
            <p:cNvSpPr>
              <a:spLocks noChangeArrowheads="1"/>
            </p:cNvSpPr>
            <p:nvPr/>
          </p:nvSpPr>
          <p:spPr bwMode="hidden">
            <a:xfrm>
              <a:off x="1082" y="1166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60" name="Oval 156"/>
            <p:cNvSpPr>
              <a:spLocks noChangeArrowheads="1"/>
            </p:cNvSpPr>
            <p:nvPr/>
          </p:nvSpPr>
          <p:spPr bwMode="hidden">
            <a:xfrm>
              <a:off x="877" y="1121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61" name="Oval 157"/>
            <p:cNvSpPr>
              <a:spLocks noChangeArrowheads="1"/>
            </p:cNvSpPr>
            <p:nvPr/>
          </p:nvSpPr>
          <p:spPr bwMode="hidden">
            <a:xfrm>
              <a:off x="875" y="1216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62" name="Oval 158"/>
            <p:cNvSpPr>
              <a:spLocks noChangeArrowheads="1"/>
            </p:cNvSpPr>
            <p:nvPr/>
          </p:nvSpPr>
          <p:spPr bwMode="hidden">
            <a:xfrm>
              <a:off x="680" y="1170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63" name="Oval 159"/>
            <p:cNvSpPr>
              <a:spLocks noChangeArrowheads="1"/>
            </p:cNvSpPr>
            <p:nvPr/>
          </p:nvSpPr>
          <p:spPr bwMode="hidden">
            <a:xfrm>
              <a:off x="411" y="1232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64" name="Oval 160"/>
            <p:cNvSpPr>
              <a:spLocks noChangeArrowheads="1"/>
            </p:cNvSpPr>
            <p:nvPr/>
          </p:nvSpPr>
          <p:spPr bwMode="hidden">
            <a:xfrm>
              <a:off x="434" y="1100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65" name="Oval 161"/>
            <p:cNvSpPr>
              <a:spLocks noChangeArrowheads="1"/>
            </p:cNvSpPr>
            <p:nvPr/>
          </p:nvSpPr>
          <p:spPr bwMode="hidden">
            <a:xfrm>
              <a:off x="119" y="1312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66" name="Oval 162"/>
            <p:cNvSpPr>
              <a:spLocks noChangeArrowheads="1"/>
            </p:cNvSpPr>
            <p:nvPr/>
          </p:nvSpPr>
          <p:spPr bwMode="hidden">
            <a:xfrm>
              <a:off x="858" y="1001"/>
              <a:ext cx="101" cy="38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67" name="Oval 163"/>
            <p:cNvSpPr>
              <a:spLocks noChangeArrowheads="1"/>
            </p:cNvSpPr>
            <p:nvPr/>
          </p:nvSpPr>
          <p:spPr bwMode="hidden">
            <a:xfrm>
              <a:off x="1341" y="1013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68" name="Oval 164"/>
            <p:cNvSpPr>
              <a:spLocks noChangeArrowheads="1"/>
            </p:cNvSpPr>
            <p:nvPr/>
          </p:nvSpPr>
          <p:spPr bwMode="hidden">
            <a:xfrm>
              <a:off x="1739" y="1008"/>
              <a:ext cx="101" cy="38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69" name="Oval 165"/>
            <p:cNvSpPr>
              <a:spLocks noChangeArrowheads="1"/>
            </p:cNvSpPr>
            <p:nvPr/>
          </p:nvSpPr>
          <p:spPr bwMode="hidden">
            <a:xfrm>
              <a:off x="2116" y="1001"/>
              <a:ext cx="100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70" name="Oval 166"/>
            <p:cNvSpPr>
              <a:spLocks noChangeArrowheads="1"/>
            </p:cNvSpPr>
            <p:nvPr/>
          </p:nvSpPr>
          <p:spPr bwMode="hidden">
            <a:xfrm>
              <a:off x="2320" y="941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71" name="Oval 167"/>
            <p:cNvSpPr>
              <a:spLocks noChangeArrowheads="1"/>
            </p:cNvSpPr>
            <p:nvPr/>
          </p:nvSpPr>
          <p:spPr bwMode="hidden">
            <a:xfrm>
              <a:off x="2601" y="995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72" name="Oval 168"/>
            <p:cNvSpPr>
              <a:spLocks noChangeArrowheads="1"/>
            </p:cNvSpPr>
            <p:nvPr/>
          </p:nvSpPr>
          <p:spPr bwMode="hidden">
            <a:xfrm>
              <a:off x="1667" y="1420"/>
              <a:ext cx="106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73" name="Oval 169"/>
            <p:cNvSpPr>
              <a:spLocks noChangeArrowheads="1"/>
            </p:cNvSpPr>
            <p:nvPr/>
          </p:nvSpPr>
          <p:spPr bwMode="hidden">
            <a:xfrm>
              <a:off x="2557" y="1516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74" name="Oval 170"/>
            <p:cNvSpPr>
              <a:spLocks noChangeArrowheads="1"/>
            </p:cNvSpPr>
            <p:nvPr/>
          </p:nvSpPr>
          <p:spPr bwMode="hidden">
            <a:xfrm>
              <a:off x="3619" y="1287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75" name="Oval 171"/>
            <p:cNvSpPr>
              <a:spLocks noChangeArrowheads="1"/>
            </p:cNvSpPr>
            <p:nvPr/>
          </p:nvSpPr>
          <p:spPr bwMode="hidden">
            <a:xfrm>
              <a:off x="3791" y="1212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76" name="Oval 172"/>
            <p:cNvSpPr>
              <a:spLocks noChangeArrowheads="1"/>
            </p:cNvSpPr>
            <p:nvPr/>
          </p:nvSpPr>
          <p:spPr bwMode="hidden">
            <a:xfrm>
              <a:off x="2134" y="908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77" name="Oval 173"/>
            <p:cNvSpPr>
              <a:spLocks noChangeArrowheads="1"/>
            </p:cNvSpPr>
            <p:nvPr/>
          </p:nvSpPr>
          <p:spPr bwMode="hidden">
            <a:xfrm>
              <a:off x="1264" y="908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78" name="Oval 174"/>
            <p:cNvSpPr>
              <a:spLocks noChangeArrowheads="1"/>
            </p:cNvSpPr>
            <p:nvPr/>
          </p:nvSpPr>
          <p:spPr bwMode="hidden">
            <a:xfrm>
              <a:off x="1471" y="869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79" name="Oval 175"/>
            <p:cNvSpPr>
              <a:spLocks noChangeArrowheads="1"/>
            </p:cNvSpPr>
            <p:nvPr/>
          </p:nvSpPr>
          <p:spPr bwMode="hidden">
            <a:xfrm>
              <a:off x="1650" y="824"/>
              <a:ext cx="83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80" name="Oval 176"/>
            <p:cNvSpPr>
              <a:spLocks noChangeArrowheads="1"/>
            </p:cNvSpPr>
            <p:nvPr/>
          </p:nvSpPr>
          <p:spPr bwMode="hidden">
            <a:xfrm>
              <a:off x="1918" y="869"/>
              <a:ext cx="84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81" name="Oval 177"/>
            <p:cNvSpPr>
              <a:spLocks noChangeArrowheads="1"/>
            </p:cNvSpPr>
            <p:nvPr/>
          </p:nvSpPr>
          <p:spPr bwMode="hidden">
            <a:xfrm>
              <a:off x="1720" y="923"/>
              <a:ext cx="83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82" name="Oval 178"/>
            <p:cNvSpPr>
              <a:spLocks noChangeArrowheads="1"/>
            </p:cNvSpPr>
            <p:nvPr/>
          </p:nvSpPr>
          <p:spPr bwMode="hidden">
            <a:xfrm>
              <a:off x="1913" y="957"/>
              <a:ext cx="95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83" name="Oval 179"/>
            <p:cNvSpPr>
              <a:spLocks noChangeArrowheads="1"/>
            </p:cNvSpPr>
            <p:nvPr/>
          </p:nvSpPr>
          <p:spPr bwMode="hidden">
            <a:xfrm>
              <a:off x="1541" y="962"/>
              <a:ext cx="89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84" name="Oval 180"/>
            <p:cNvSpPr>
              <a:spLocks noChangeArrowheads="1"/>
            </p:cNvSpPr>
            <p:nvPr/>
          </p:nvSpPr>
          <p:spPr bwMode="hidden">
            <a:xfrm>
              <a:off x="1076" y="953"/>
              <a:ext cx="10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85" name="Oval 181"/>
            <p:cNvSpPr>
              <a:spLocks noChangeArrowheads="1"/>
            </p:cNvSpPr>
            <p:nvPr/>
          </p:nvSpPr>
          <p:spPr bwMode="hidden">
            <a:xfrm>
              <a:off x="1983" y="4027"/>
              <a:ext cx="195" cy="10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86" name="Oval 182"/>
            <p:cNvSpPr>
              <a:spLocks noChangeArrowheads="1"/>
            </p:cNvSpPr>
            <p:nvPr/>
          </p:nvSpPr>
          <p:spPr bwMode="hidden">
            <a:xfrm>
              <a:off x="2460" y="3671"/>
              <a:ext cx="196" cy="11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87" name="Oval 183"/>
            <p:cNvSpPr>
              <a:spLocks noChangeArrowheads="1"/>
            </p:cNvSpPr>
            <p:nvPr/>
          </p:nvSpPr>
          <p:spPr bwMode="hidden">
            <a:xfrm>
              <a:off x="3238" y="3121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88" name="Oval 184"/>
            <p:cNvSpPr>
              <a:spLocks noChangeArrowheads="1"/>
            </p:cNvSpPr>
            <p:nvPr/>
          </p:nvSpPr>
          <p:spPr bwMode="hidden">
            <a:xfrm>
              <a:off x="3550" y="2880"/>
              <a:ext cx="157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89" name="Oval 185"/>
            <p:cNvSpPr>
              <a:spLocks noChangeArrowheads="1"/>
            </p:cNvSpPr>
            <p:nvPr/>
          </p:nvSpPr>
          <p:spPr bwMode="hidden">
            <a:xfrm>
              <a:off x="2892" y="3377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90" name="Oval 186"/>
            <p:cNvSpPr>
              <a:spLocks noChangeArrowheads="1"/>
            </p:cNvSpPr>
            <p:nvPr/>
          </p:nvSpPr>
          <p:spPr bwMode="hidden">
            <a:xfrm>
              <a:off x="3869" y="2657"/>
              <a:ext cx="151" cy="84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91" name="Oval 187"/>
            <p:cNvSpPr>
              <a:spLocks noChangeArrowheads="1"/>
            </p:cNvSpPr>
            <p:nvPr/>
          </p:nvSpPr>
          <p:spPr bwMode="hidden">
            <a:xfrm>
              <a:off x="4090" y="2475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92" name="Oval 188"/>
            <p:cNvSpPr>
              <a:spLocks noChangeArrowheads="1"/>
            </p:cNvSpPr>
            <p:nvPr/>
          </p:nvSpPr>
          <p:spPr bwMode="hidden">
            <a:xfrm>
              <a:off x="4327" y="2314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93" name="Oval 189"/>
            <p:cNvSpPr>
              <a:spLocks noChangeArrowheads="1"/>
            </p:cNvSpPr>
            <p:nvPr/>
          </p:nvSpPr>
          <p:spPr bwMode="hidden">
            <a:xfrm>
              <a:off x="4712" y="202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94" name="Oval 190"/>
            <p:cNvSpPr>
              <a:spLocks noChangeArrowheads="1"/>
            </p:cNvSpPr>
            <p:nvPr/>
          </p:nvSpPr>
          <p:spPr bwMode="hidden">
            <a:xfrm>
              <a:off x="4533" y="2162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95" name="Oval 191"/>
            <p:cNvSpPr>
              <a:spLocks noChangeArrowheads="1"/>
            </p:cNvSpPr>
            <p:nvPr/>
          </p:nvSpPr>
          <p:spPr bwMode="hidden">
            <a:xfrm>
              <a:off x="4863" y="1920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96" name="Oval 192"/>
            <p:cNvSpPr>
              <a:spLocks noChangeArrowheads="1"/>
            </p:cNvSpPr>
            <p:nvPr/>
          </p:nvSpPr>
          <p:spPr bwMode="hidden">
            <a:xfrm>
              <a:off x="5009" y="180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97" name="Oval 193"/>
            <p:cNvSpPr>
              <a:spLocks noChangeArrowheads="1"/>
            </p:cNvSpPr>
            <p:nvPr/>
          </p:nvSpPr>
          <p:spPr bwMode="hidden">
            <a:xfrm>
              <a:off x="5161" y="170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98" name="Oval 194"/>
            <p:cNvSpPr>
              <a:spLocks noChangeArrowheads="1"/>
            </p:cNvSpPr>
            <p:nvPr/>
          </p:nvSpPr>
          <p:spPr bwMode="hidden">
            <a:xfrm>
              <a:off x="5277" y="1614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99" name="Oval 195"/>
            <p:cNvSpPr>
              <a:spLocks noChangeArrowheads="1"/>
            </p:cNvSpPr>
            <p:nvPr/>
          </p:nvSpPr>
          <p:spPr bwMode="hidden">
            <a:xfrm>
              <a:off x="5398" y="1521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700" name="Oval 196"/>
            <p:cNvSpPr>
              <a:spLocks noChangeArrowheads="1"/>
            </p:cNvSpPr>
            <p:nvPr/>
          </p:nvSpPr>
          <p:spPr bwMode="hidden">
            <a:xfrm>
              <a:off x="3255" y="4071"/>
              <a:ext cx="196" cy="106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701" name="Oval 197"/>
            <p:cNvSpPr>
              <a:spLocks noChangeArrowheads="1"/>
            </p:cNvSpPr>
            <p:nvPr/>
          </p:nvSpPr>
          <p:spPr bwMode="hidden">
            <a:xfrm>
              <a:off x="3651" y="3693"/>
              <a:ext cx="196" cy="111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702" name="Oval 198"/>
            <p:cNvSpPr>
              <a:spLocks noChangeArrowheads="1"/>
            </p:cNvSpPr>
            <p:nvPr/>
          </p:nvSpPr>
          <p:spPr bwMode="hidden">
            <a:xfrm>
              <a:off x="4773" y="3705"/>
              <a:ext cx="201" cy="106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703" name="Oval 199"/>
            <p:cNvSpPr>
              <a:spLocks noChangeArrowheads="1"/>
            </p:cNvSpPr>
            <p:nvPr/>
          </p:nvSpPr>
          <p:spPr bwMode="hidden">
            <a:xfrm>
              <a:off x="4491" y="4049"/>
              <a:ext cx="196" cy="105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704" name="Oval 200"/>
            <p:cNvSpPr>
              <a:spLocks noChangeArrowheads="1"/>
            </p:cNvSpPr>
            <p:nvPr/>
          </p:nvSpPr>
          <p:spPr bwMode="hidden">
            <a:xfrm>
              <a:off x="3989" y="3396"/>
              <a:ext cx="168" cy="96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705" name="Oval 201"/>
            <p:cNvSpPr>
              <a:spLocks noChangeArrowheads="1"/>
            </p:cNvSpPr>
            <p:nvPr/>
          </p:nvSpPr>
          <p:spPr bwMode="hidden">
            <a:xfrm>
              <a:off x="4263" y="3141"/>
              <a:ext cx="167" cy="95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706" name="Oval 202"/>
            <p:cNvSpPr>
              <a:spLocks noChangeArrowheads="1"/>
            </p:cNvSpPr>
            <p:nvPr/>
          </p:nvSpPr>
          <p:spPr bwMode="hidden">
            <a:xfrm>
              <a:off x="5044" y="3418"/>
              <a:ext cx="167" cy="95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707" name="Oval 203"/>
            <p:cNvSpPr>
              <a:spLocks noChangeArrowheads="1"/>
            </p:cNvSpPr>
            <p:nvPr/>
          </p:nvSpPr>
          <p:spPr bwMode="hidden">
            <a:xfrm>
              <a:off x="4553" y="2873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708" name="Oval 204"/>
            <p:cNvSpPr>
              <a:spLocks noChangeArrowheads="1"/>
            </p:cNvSpPr>
            <p:nvPr/>
          </p:nvSpPr>
          <p:spPr bwMode="hidden">
            <a:xfrm>
              <a:off x="5293" y="3116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709" name="Oval 205"/>
            <p:cNvSpPr>
              <a:spLocks noChangeArrowheads="1"/>
            </p:cNvSpPr>
            <p:nvPr/>
          </p:nvSpPr>
          <p:spPr bwMode="hidden">
            <a:xfrm>
              <a:off x="5497" y="2879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710" name="Oval 206"/>
            <p:cNvSpPr>
              <a:spLocks noChangeArrowheads="1"/>
            </p:cNvSpPr>
            <p:nvPr/>
          </p:nvSpPr>
          <p:spPr bwMode="hidden">
            <a:xfrm>
              <a:off x="4772" y="2673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711" name="Oval 207"/>
            <p:cNvSpPr>
              <a:spLocks noChangeArrowheads="1"/>
            </p:cNvSpPr>
            <p:nvPr/>
          </p:nvSpPr>
          <p:spPr bwMode="hidden">
            <a:xfrm>
              <a:off x="4966" y="2488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712" name="Oval 208"/>
            <p:cNvSpPr>
              <a:spLocks noChangeArrowheads="1"/>
            </p:cNvSpPr>
            <p:nvPr/>
          </p:nvSpPr>
          <p:spPr bwMode="hidden">
            <a:xfrm>
              <a:off x="5444" y="205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713" name="Oval 209"/>
            <p:cNvSpPr>
              <a:spLocks noChangeArrowheads="1"/>
            </p:cNvSpPr>
            <p:nvPr/>
          </p:nvSpPr>
          <p:spPr bwMode="hidden">
            <a:xfrm>
              <a:off x="5161" y="2314"/>
              <a:ext cx="140" cy="7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714" name="Oval 210"/>
            <p:cNvSpPr>
              <a:spLocks noChangeArrowheads="1"/>
            </p:cNvSpPr>
            <p:nvPr/>
          </p:nvSpPr>
          <p:spPr bwMode="hidden">
            <a:xfrm>
              <a:off x="5318" y="2176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715" name="Oval 211"/>
            <p:cNvSpPr>
              <a:spLocks noChangeArrowheads="1"/>
            </p:cNvSpPr>
            <p:nvPr/>
          </p:nvSpPr>
          <p:spPr bwMode="hidden">
            <a:xfrm>
              <a:off x="5581" y="1933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716" name="Oval 212"/>
            <p:cNvSpPr>
              <a:spLocks noChangeArrowheads="1"/>
            </p:cNvSpPr>
            <p:nvPr/>
          </p:nvSpPr>
          <p:spPr bwMode="hidden">
            <a:xfrm>
              <a:off x="5689" y="181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717" name="Oval 213"/>
            <p:cNvSpPr>
              <a:spLocks noChangeArrowheads="1"/>
            </p:cNvSpPr>
            <p:nvPr/>
          </p:nvSpPr>
          <p:spPr bwMode="hidden">
            <a:xfrm>
              <a:off x="5663" y="2680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718" name="Oval 214"/>
            <p:cNvSpPr>
              <a:spLocks noChangeArrowheads="1"/>
            </p:cNvSpPr>
            <p:nvPr/>
          </p:nvSpPr>
          <p:spPr bwMode="hidden">
            <a:xfrm>
              <a:off x="-65" y="2865"/>
              <a:ext cx="150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719" name="Oval 215"/>
            <p:cNvSpPr>
              <a:spLocks noChangeArrowheads="1"/>
            </p:cNvSpPr>
            <p:nvPr/>
          </p:nvSpPr>
          <p:spPr bwMode="hidden">
            <a:xfrm>
              <a:off x="2" y="2477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720" name="Oval 216"/>
            <p:cNvSpPr>
              <a:spLocks noChangeArrowheads="1"/>
            </p:cNvSpPr>
            <p:nvPr/>
          </p:nvSpPr>
          <p:spPr bwMode="hidden">
            <a:xfrm>
              <a:off x="-9" y="1436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721" name="Oval 217"/>
            <p:cNvSpPr>
              <a:spLocks noChangeArrowheads="1"/>
            </p:cNvSpPr>
            <p:nvPr/>
          </p:nvSpPr>
          <p:spPr bwMode="hidden">
            <a:xfrm>
              <a:off x="5624" y="4010"/>
              <a:ext cx="201" cy="106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</p:grpSp>
      <p:sp>
        <p:nvSpPr>
          <p:cNvPr id="21722" name="Rectangle 21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kumimoji="0" sz="1200" smtClean="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fld id="{DFA633E0-0CF7-4C2F-9DC1-62EFC19E2BF2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  <p:sp>
        <p:nvSpPr>
          <p:cNvPr id="21723" name="Rectangle 21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kumimoji="0" sz="1200" smtClean="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21724" name="Rectangle 22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3638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kumimoji="0" sz="1200" smtClean="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21725" name="Rectangle 221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3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</a:p>
        </p:txBody>
      </p:sp>
      <p:sp>
        <p:nvSpPr>
          <p:cNvPr id="21726" name="Rectangle 22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 smtClean="0"/>
              <a:t>마스터 제목 스타일 편집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88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86" r:id="rId11"/>
    <p:sldLayoutId id="2147483687" r:id="rId12"/>
  </p:sldLayoutIdLst>
  <p:txStyles>
    <p:titleStyle>
      <a:lvl1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charset="-127"/>
          <a:ea typeface="굴림" charset="-127"/>
        </a:defRPr>
      </a:lvl2pPr>
      <a:lvl3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charset="-127"/>
          <a:ea typeface="굴림" charset="-127"/>
        </a:defRPr>
      </a:lvl3pPr>
      <a:lvl4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charset="-127"/>
          <a:ea typeface="굴림" charset="-127"/>
        </a:defRPr>
      </a:lvl4pPr>
      <a:lvl5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charset="-127"/>
          <a:ea typeface="굴림" charset="-127"/>
        </a:defRPr>
      </a:lvl5pPr>
      <a:lvl6pPr marL="4572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charset="-127"/>
          <a:ea typeface="굴림" charset="-127"/>
        </a:defRPr>
      </a:lvl6pPr>
      <a:lvl7pPr marL="9144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charset="-127"/>
          <a:ea typeface="굴림" charset="-127"/>
        </a:defRPr>
      </a:lvl7pPr>
      <a:lvl8pPr marL="13716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charset="-127"/>
          <a:ea typeface="굴림" charset="-127"/>
        </a:defRPr>
      </a:lvl8pPr>
      <a:lvl9pPr marL="18288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charset="-127"/>
          <a:ea typeface="굴림" charset="-127"/>
        </a:defRPr>
      </a:lvl9pPr>
    </p:titleStyle>
    <p:bodyStyle>
      <a:lvl1pPr marL="342900" indent="-342900" algn="l" rtl="0" eaLnBrk="0" fontAlgn="base" latinLnBrk="1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4"/>
        </a:buBlip>
        <a:defRPr kumimoji="1"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latinLnBrk="1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kumimoji="1"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2pPr>
      <a:lvl3pPr marL="1143000" indent="-228600" algn="l" rtl="0" eaLnBrk="0" fontAlgn="base" latinLnBrk="1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4"/>
        </a:buBlip>
        <a:defRPr kumimoji="1"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3pPr>
      <a:lvl4pPr marL="1600200" indent="-228600" algn="l" rtl="0" eaLnBrk="0" fontAlgn="base" latinLnBrk="1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4pPr>
      <a:lvl5pPr marL="2057400" indent="-228600" algn="l" rtl="0" eaLnBrk="0" fontAlgn="base" latinLnBrk="1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4"/>
        </a:buBlip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5pPr>
      <a:lvl6pPr marL="2514600" indent="-228600" algn="l" rtl="0" fontAlgn="base" latinLnBrk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4"/>
        </a:buBlip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6pPr>
      <a:lvl7pPr marL="2971800" indent="-228600" algn="l" rtl="0" fontAlgn="base" latinLnBrk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4"/>
        </a:buBlip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7pPr>
      <a:lvl8pPr marL="3429000" indent="-228600" algn="l" rtl="0" fontAlgn="base" latinLnBrk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4"/>
        </a:buBlip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8pPr>
      <a:lvl9pPr marL="3886200" indent="-228600" algn="l" rtl="0" fontAlgn="base" latinLnBrk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4"/>
        </a:buBlip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844675"/>
            <a:ext cx="7847013" cy="1736725"/>
          </a:xfrm>
        </p:spPr>
        <p:txBody>
          <a:bodyPr anchor="ctr" anchorCtr="0"/>
          <a:lstStyle/>
          <a:p>
            <a:pPr eaLnBrk="1" hangingPunct="1">
              <a:defRPr/>
            </a:pPr>
            <a:r>
              <a:rPr lang="ko-KR" altLang="en-US" sz="4400" b="1" smtClean="0"/>
              <a:t>석유화학계 접착제</a:t>
            </a:r>
            <a:br>
              <a:rPr lang="ko-KR" altLang="en-US" sz="4400" b="1" smtClean="0"/>
            </a:br>
            <a:r>
              <a:rPr lang="en-US" altLang="ko-KR" sz="3200" b="1" smtClean="0"/>
              <a:t>- </a:t>
            </a:r>
            <a:r>
              <a:rPr lang="ko-KR" altLang="en-US" sz="3200" b="1" smtClean="0"/>
              <a:t>기타 </a:t>
            </a:r>
            <a:r>
              <a:rPr lang="ko-KR" altLang="en-US" sz="4400" smtClean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706437"/>
          </a:xfrm>
        </p:spPr>
        <p:txBody>
          <a:bodyPr/>
          <a:lstStyle/>
          <a:p>
            <a:pPr eaLnBrk="1" hangingPunct="1">
              <a:defRPr/>
            </a:pPr>
            <a:r>
              <a:rPr lang="ko-KR" altLang="en-US" sz="3200" b="1" smtClean="0"/>
              <a:t>에폭시 접착제 </a:t>
            </a:r>
          </a:p>
        </p:txBody>
      </p:sp>
      <p:sp>
        <p:nvSpPr>
          <p:cNvPr id="860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908050"/>
            <a:ext cx="8207375" cy="5616575"/>
          </a:xfrm>
        </p:spPr>
        <p:txBody>
          <a:bodyPr/>
          <a:lstStyle/>
          <a:p>
            <a:pPr marL="269875" indent="-269875" eaLnBrk="1" hangingPunct="1">
              <a:lnSpc>
                <a:spcPct val="110000"/>
              </a:lnSpc>
              <a:spcBef>
                <a:spcPct val="10000"/>
              </a:spcBef>
              <a:defRPr/>
            </a:pPr>
            <a:r>
              <a:rPr lang="ko-KR" altLang="en-US" sz="2000" b="1" smtClean="0"/>
              <a:t>개요</a:t>
            </a:r>
          </a:p>
          <a:p>
            <a:pPr marL="269875" indent="-269875" eaLnBrk="1" hangingPunct="1">
              <a:lnSpc>
                <a:spcPct val="110000"/>
              </a:lnSpc>
              <a:spcBef>
                <a:spcPct val="10000"/>
              </a:spcBef>
              <a:buFont typeface="Wingdings" pitchFamily="2" charset="2"/>
              <a:buNone/>
              <a:defRPr/>
            </a:pPr>
            <a:r>
              <a:rPr lang="ko-KR" altLang="en-US" sz="1800" smtClean="0"/>
              <a:t>  </a:t>
            </a:r>
            <a:r>
              <a:rPr lang="en-US" altLang="ko-KR" sz="1800" smtClean="0"/>
              <a:t>- </a:t>
            </a:r>
            <a:r>
              <a:rPr lang="ko-KR" altLang="en-US" sz="1800" smtClean="0"/>
              <a:t>제조</a:t>
            </a:r>
            <a:r>
              <a:rPr lang="en-US" altLang="ko-KR" sz="1800" smtClean="0"/>
              <a:t>: -RCH-CHR-          - (CHR-CHR-O)</a:t>
            </a:r>
            <a:r>
              <a:rPr lang="en-US" altLang="ko-KR" sz="1800" baseline="-25000" smtClean="0"/>
              <a:t>n</a:t>
            </a:r>
            <a:r>
              <a:rPr lang="en-US" altLang="ko-KR" sz="1800" smtClean="0"/>
              <a:t>-          </a:t>
            </a:r>
          </a:p>
          <a:p>
            <a:pPr marL="269875" indent="-269875" eaLnBrk="1" hangingPunct="1">
              <a:lnSpc>
                <a:spcPct val="110000"/>
              </a:lnSpc>
              <a:spcBef>
                <a:spcPct val="10000"/>
              </a:spcBef>
              <a:buFont typeface="Wingdings" pitchFamily="2" charset="2"/>
              <a:buNone/>
              <a:defRPr/>
            </a:pPr>
            <a:r>
              <a:rPr lang="en-US" altLang="ko-KR" sz="1800" smtClean="0"/>
              <a:t>                     O</a:t>
            </a:r>
          </a:p>
          <a:p>
            <a:pPr marL="269875" indent="-269875" eaLnBrk="1" hangingPunct="1">
              <a:lnSpc>
                <a:spcPct val="110000"/>
              </a:lnSpc>
              <a:spcBef>
                <a:spcPct val="10000"/>
              </a:spcBef>
              <a:buFont typeface="Wingdings" pitchFamily="2" charset="2"/>
              <a:buNone/>
              <a:defRPr/>
            </a:pPr>
            <a:r>
              <a:rPr lang="en-US" altLang="ko-KR" sz="1800" smtClean="0"/>
              <a:t>  - </a:t>
            </a:r>
            <a:r>
              <a:rPr lang="ko-KR" altLang="en-US" sz="1800" smtClean="0"/>
              <a:t>산 또는 알칼리성 촉매에 의해 환이 개열되고 중합</a:t>
            </a:r>
            <a:r>
              <a:rPr lang="ko-KR" altLang="en-US" sz="1800" b="1" smtClean="0"/>
              <a:t> </a:t>
            </a:r>
          </a:p>
          <a:p>
            <a:pPr marL="269875" indent="-269875" eaLnBrk="1" hangingPunct="1">
              <a:lnSpc>
                <a:spcPct val="110000"/>
              </a:lnSpc>
              <a:spcBef>
                <a:spcPct val="10000"/>
              </a:spcBef>
              <a:buFont typeface="Wingdings" pitchFamily="2" charset="2"/>
              <a:buNone/>
              <a:defRPr/>
            </a:pPr>
            <a:endParaRPr lang="ko-KR" altLang="en-US" sz="1800" b="1" smtClean="0"/>
          </a:p>
          <a:p>
            <a:pPr marL="269875" indent="-269875" eaLnBrk="1" hangingPunct="1">
              <a:lnSpc>
                <a:spcPct val="110000"/>
              </a:lnSpc>
              <a:spcBef>
                <a:spcPct val="10000"/>
              </a:spcBef>
              <a:defRPr/>
            </a:pPr>
            <a:r>
              <a:rPr lang="ko-KR" altLang="en-US" sz="2000" b="1" smtClean="0"/>
              <a:t>특징</a:t>
            </a:r>
          </a:p>
          <a:p>
            <a:pPr marL="269875" indent="-269875" eaLnBrk="1" hangingPunct="1">
              <a:lnSpc>
                <a:spcPct val="110000"/>
              </a:lnSpc>
              <a:spcBef>
                <a:spcPct val="10000"/>
              </a:spcBef>
              <a:buFont typeface="Wingdings" pitchFamily="2" charset="2"/>
              <a:buNone/>
              <a:defRPr/>
            </a:pPr>
            <a:r>
              <a:rPr lang="ko-KR" altLang="en-US" sz="1800" smtClean="0"/>
              <a:t>  </a:t>
            </a:r>
            <a:r>
              <a:rPr lang="en-US" altLang="ko-KR" sz="1800" smtClean="0"/>
              <a:t>- </a:t>
            </a:r>
            <a:r>
              <a:rPr lang="ko-KR" altLang="en-US" sz="1800" smtClean="0"/>
              <a:t>접착력</a:t>
            </a:r>
            <a:r>
              <a:rPr lang="en-US" altLang="ko-KR" sz="1800" smtClean="0"/>
              <a:t>: </a:t>
            </a:r>
            <a:r>
              <a:rPr lang="ko-KR" altLang="en-US" sz="1800" smtClean="0"/>
              <a:t>금속</a:t>
            </a:r>
            <a:r>
              <a:rPr lang="en-US" altLang="ko-KR" sz="1800" smtClean="0"/>
              <a:t>, </a:t>
            </a:r>
            <a:r>
              <a:rPr lang="ko-KR" altLang="en-US" sz="1800" smtClean="0"/>
              <a:t>유리</a:t>
            </a:r>
            <a:r>
              <a:rPr lang="en-US" altLang="ko-KR" sz="1800" smtClean="0"/>
              <a:t>, </a:t>
            </a:r>
            <a:r>
              <a:rPr lang="ko-KR" altLang="en-US" sz="1800" smtClean="0"/>
              <a:t>세라믹</a:t>
            </a:r>
            <a:r>
              <a:rPr lang="en-US" altLang="ko-KR" sz="1800" smtClean="0"/>
              <a:t>, </a:t>
            </a:r>
            <a:r>
              <a:rPr lang="ko-KR" altLang="en-US" sz="1800" smtClean="0"/>
              <a:t>플라스틱 등의 접착에 이용되며 습윤</a:t>
            </a:r>
            <a:r>
              <a:rPr lang="en-US" altLang="ko-KR" sz="1800" smtClean="0"/>
              <a:t>, </a:t>
            </a:r>
            <a:r>
              <a:rPr lang="ko-KR" altLang="en-US" sz="1800" smtClean="0"/>
              <a:t>도포</a:t>
            </a:r>
            <a:r>
              <a:rPr lang="en-US" altLang="ko-KR" sz="1800" smtClean="0"/>
              <a:t>, </a:t>
            </a:r>
            <a:r>
              <a:rPr lang="ko-KR" altLang="en-US" sz="1800" smtClean="0"/>
              <a:t>침투의 향상시킬 수 있는 점도를 보유하고 있으며 다양한 관능기와 결합 가능 </a:t>
            </a:r>
          </a:p>
          <a:p>
            <a:pPr marL="269875" indent="-269875" eaLnBrk="1" hangingPunct="1">
              <a:lnSpc>
                <a:spcPct val="110000"/>
              </a:lnSpc>
              <a:spcBef>
                <a:spcPct val="10000"/>
              </a:spcBef>
              <a:buFont typeface="Wingdings" pitchFamily="2" charset="2"/>
              <a:buNone/>
              <a:defRPr/>
            </a:pPr>
            <a:r>
              <a:rPr lang="ko-KR" altLang="en-US" sz="1800" smtClean="0"/>
              <a:t>  </a:t>
            </a:r>
            <a:r>
              <a:rPr lang="en-US" altLang="ko-KR" sz="1800" smtClean="0"/>
              <a:t>- Cohesion: </a:t>
            </a:r>
            <a:r>
              <a:rPr lang="ko-KR" altLang="en-US" sz="1800" smtClean="0"/>
              <a:t>우수한 </a:t>
            </a:r>
            <a:r>
              <a:rPr lang="en-US" altLang="ko-KR" sz="1800" smtClean="0"/>
              <a:t>cohesion property</a:t>
            </a:r>
            <a:r>
              <a:rPr lang="ko-KR" altLang="en-US" sz="1800" smtClean="0"/>
              <a:t>를 가지고 있어 접착제사이의 파괴보다는 접착제와 피착제 사이의 파괴가 주로 일어남</a:t>
            </a:r>
            <a:r>
              <a:rPr lang="en-US" altLang="ko-KR" sz="1800" smtClean="0"/>
              <a:t>.</a:t>
            </a:r>
          </a:p>
          <a:p>
            <a:pPr marL="269875" indent="-269875" eaLnBrk="1" hangingPunct="1">
              <a:lnSpc>
                <a:spcPct val="110000"/>
              </a:lnSpc>
              <a:spcBef>
                <a:spcPct val="10000"/>
              </a:spcBef>
              <a:buFont typeface="Wingdings" pitchFamily="2" charset="2"/>
              <a:buNone/>
              <a:defRPr/>
            </a:pPr>
            <a:r>
              <a:rPr lang="en-US" altLang="ko-KR" sz="1800" smtClean="0"/>
              <a:t>  - 100% </a:t>
            </a:r>
            <a:r>
              <a:rPr lang="ko-KR" altLang="en-US" sz="1800" smtClean="0"/>
              <a:t>고형분 함량</a:t>
            </a:r>
            <a:r>
              <a:rPr lang="en-US" altLang="ko-KR" sz="1800" smtClean="0"/>
              <a:t>: </a:t>
            </a:r>
            <a:r>
              <a:rPr lang="ko-KR" altLang="en-US" sz="1800" smtClean="0"/>
              <a:t>중합반응 시 축합반응이 아니어서 금속과 유리와 같은 비투과성 피도체 접착에 주로 사용</a:t>
            </a:r>
          </a:p>
          <a:p>
            <a:pPr marL="269875" indent="-269875" eaLnBrk="1" hangingPunct="1">
              <a:lnSpc>
                <a:spcPct val="110000"/>
              </a:lnSpc>
              <a:spcBef>
                <a:spcPct val="10000"/>
              </a:spcBef>
              <a:buFont typeface="Wingdings" pitchFamily="2" charset="2"/>
              <a:buNone/>
              <a:defRPr/>
            </a:pPr>
            <a:r>
              <a:rPr lang="ko-KR" altLang="en-US" sz="1800" smtClean="0"/>
              <a:t>  </a:t>
            </a:r>
            <a:r>
              <a:rPr lang="en-US" altLang="ko-KR" sz="1800" smtClean="0"/>
              <a:t>- </a:t>
            </a:r>
            <a:r>
              <a:rPr lang="ko-KR" altLang="en-US" sz="1800" smtClean="0"/>
              <a:t>적은 수축</a:t>
            </a:r>
            <a:r>
              <a:rPr lang="en-US" altLang="ko-KR" sz="1800" smtClean="0"/>
              <a:t>: </a:t>
            </a:r>
            <a:r>
              <a:rPr lang="ko-KR" altLang="en-US" sz="1800" smtClean="0"/>
              <a:t>경화시 수축률이 매우 작음</a:t>
            </a:r>
            <a:r>
              <a:rPr lang="en-US" altLang="ko-KR" sz="1800" smtClean="0"/>
              <a:t>. </a:t>
            </a:r>
          </a:p>
          <a:p>
            <a:pPr marL="269875" indent="-269875" eaLnBrk="1" hangingPunct="1">
              <a:lnSpc>
                <a:spcPct val="110000"/>
              </a:lnSpc>
              <a:spcBef>
                <a:spcPct val="10000"/>
              </a:spcBef>
              <a:buFont typeface="Wingdings" pitchFamily="2" charset="2"/>
              <a:buNone/>
              <a:defRPr/>
            </a:pPr>
            <a:r>
              <a:rPr lang="en-US" altLang="ko-KR" sz="1800" smtClean="0"/>
              <a:t>  - </a:t>
            </a:r>
            <a:r>
              <a:rPr lang="ko-KR" altLang="en-US" sz="1800" smtClean="0"/>
              <a:t>낮은 </a:t>
            </a:r>
            <a:r>
              <a:rPr lang="en-US" altLang="ko-KR" sz="1800" smtClean="0"/>
              <a:t>creep: </a:t>
            </a:r>
            <a:r>
              <a:rPr lang="ko-KR" altLang="en-US" sz="1800" smtClean="0"/>
              <a:t>열가소성 접착제보다 우수한 </a:t>
            </a:r>
            <a:r>
              <a:rPr lang="en-US" altLang="ko-KR" sz="1800" smtClean="0"/>
              <a:t>creep </a:t>
            </a:r>
            <a:r>
              <a:rPr lang="ko-KR" altLang="en-US" sz="1800" smtClean="0"/>
              <a:t>저헝력을 보유</a:t>
            </a:r>
          </a:p>
          <a:p>
            <a:pPr marL="269875" indent="-269875" eaLnBrk="1" hangingPunct="1">
              <a:lnSpc>
                <a:spcPct val="110000"/>
              </a:lnSpc>
              <a:spcBef>
                <a:spcPct val="10000"/>
              </a:spcBef>
              <a:buFont typeface="Wingdings" pitchFamily="2" charset="2"/>
              <a:buNone/>
              <a:defRPr/>
            </a:pPr>
            <a:r>
              <a:rPr lang="ko-KR" altLang="en-US" sz="1800" smtClean="0"/>
              <a:t>  </a:t>
            </a:r>
            <a:r>
              <a:rPr lang="en-US" altLang="ko-KR" sz="1800" smtClean="0"/>
              <a:t>- </a:t>
            </a:r>
            <a:r>
              <a:rPr lang="ko-KR" altLang="en-US" sz="1800" smtClean="0"/>
              <a:t>내수 또는 내약품성</a:t>
            </a:r>
            <a:r>
              <a:rPr lang="en-US" altLang="ko-KR" sz="1800" smtClean="0"/>
              <a:t>: </a:t>
            </a:r>
            <a:r>
              <a:rPr lang="ko-KR" altLang="en-US" sz="1800" smtClean="0"/>
              <a:t>열 또는 전기의 전도체로 사용 가능</a:t>
            </a:r>
          </a:p>
          <a:p>
            <a:pPr marL="269875" indent="-269875" eaLnBrk="1" hangingPunct="1">
              <a:lnSpc>
                <a:spcPct val="110000"/>
              </a:lnSpc>
              <a:spcBef>
                <a:spcPct val="10000"/>
              </a:spcBef>
              <a:buFont typeface="Wingdings" pitchFamily="2" charset="2"/>
              <a:buNone/>
              <a:defRPr/>
            </a:pPr>
            <a:r>
              <a:rPr lang="ko-KR" altLang="en-US" sz="1800" smtClean="0"/>
              <a:t>  </a:t>
            </a:r>
            <a:r>
              <a:rPr lang="en-US" altLang="ko-KR" sz="1800" smtClean="0"/>
              <a:t>- </a:t>
            </a:r>
            <a:r>
              <a:rPr lang="ko-KR" altLang="en-US" sz="1800" smtClean="0"/>
              <a:t>변형</a:t>
            </a:r>
            <a:r>
              <a:rPr lang="en-US" altLang="ko-KR" sz="1800" smtClean="0"/>
              <a:t>: </a:t>
            </a:r>
            <a:r>
              <a:rPr lang="ko-KR" altLang="en-US" sz="1800" smtClean="0"/>
              <a:t>기본수지나 경화제</a:t>
            </a:r>
            <a:r>
              <a:rPr lang="en-US" altLang="ko-KR" sz="1800" smtClean="0"/>
              <a:t>, </a:t>
            </a:r>
            <a:r>
              <a:rPr lang="ko-KR" altLang="en-US" sz="1800" smtClean="0"/>
              <a:t>다른 접착제와 혼합</a:t>
            </a:r>
            <a:r>
              <a:rPr lang="en-US" altLang="ko-KR" sz="1800" smtClean="0"/>
              <a:t>, </a:t>
            </a:r>
            <a:r>
              <a:rPr lang="ko-KR" altLang="en-US" sz="1800" smtClean="0"/>
              <a:t>충전제의 첨가에 의해 성질이 변형</a:t>
            </a:r>
            <a:r>
              <a:rPr lang="ko-KR" altLang="en-US" sz="1600" smtClean="0"/>
              <a:t>  </a:t>
            </a:r>
          </a:p>
        </p:txBody>
      </p:sp>
      <p:sp>
        <p:nvSpPr>
          <p:cNvPr id="4100" name="Line 4"/>
          <p:cNvSpPr>
            <a:spLocks noChangeShapeType="1"/>
          </p:cNvSpPr>
          <p:nvPr/>
        </p:nvSpPr>
        <p:spPr bwMode="auto">
          <a:xfrm>
            <a:off x="1979613" y="1628775"/>
            <a:ext cx="144462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4101" name="Line 5"/>
          <p:cNvSpPr>
            <a:spLocks noChangeShapeType="1"/>
          </p:cNvSpPr>
          <p:nvPr/>
        </p:nvSpPr>
        <p:spPr bwMode="auto">
          <a:xfrm flipH="1">
            <a:off x="2268538" y="1628775"/>
            <a:ext cx="71437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4102" name="Line 6"/>
          <p:cNvSpPr>
            <a:spLocks noChangeShapeType="1"/>
          </p:cNvSpPr>
          <p:nvPr/>
        </p:nvSpPr>
        <p:spPr bwMode="auto">
          <a:xfrm>
            <a:off x="3059113" y="1484313"/>
            <a:ext cx="5762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ko-KR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706437"/>
          </a:xfrm>
        </p:spPr>
        <p:txBody>
          <a:bodyPr/>
          <a:lstStyle/>
          <a:p>
            <a:pPr eaLnBrk="1" hangingPunct="1">
              <a:defRPr/>
            </a:pPr>
            <a:r>
              <a:rPr lang="ko-KR" altLang="en-US" sz="3200" b="1" smtClean="0"/>
              <a:t>에폭시 접착제</a:t>
            </a:r>
          </a:p>
        </p:txBody>
      </p:sp>
      <p:sp>
        <p:nvSpPr>
          <p:cNvPr id="870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908050"/>
            <a:ext cx="8207375" cy="5616575"/>
          </a:xfrm>
        </p:spPr>
        <p:txBody>
          <a:bodyPr/>
          <a:lstStyle/>
          <a:p>
            <a:pPr marL="269875" indent="-269875" eaLnBrk="1" hangingPunct="1">
              <a:defRPr/>
            </a:pPr>
            <a:r>
              <a:rPr lang="ko-KR" altLang="en-US" sz="2000" b="1" smtClean="0"/>
              <a:t>경화제</a:t>
            </a:r>
          </a:p>
          <a:p>
            <a:pPr marL="269875" indent="-269875" eaLnBrk="1" hangingPunct="1">
              <a:buFont typeface="Wingdings" pitchFamily="2" charset="2"/>
              <a:buNone/>
              <a:defRPr/>
            </a:pPr>
            <a:r>
              <a:rPr lang="ko-KR" altLang="en-US" sz="1800" smtClean="0"/>
              <a:t>  </a:t>
            </a:r>
            <a:r>
              <a:rPr lang="en-US" altLang="ko-KR" sz="1800" smtClean="0"/>
              <a:t>- </a:t>
            </a:r>
            <a:r>
              <a:rPr lang="ko-KR" altLang="en-US" sz="1800" smtClean="0"/>
              <a:t>경화되지 않은 에폭시 접착제는 꿀색의 액체 또는 열이 제공되었을 때 액체로 변화하는 호박색의 부서지기 쉬운 고체</a:t>
            </a:r>
          </a:p>
          <a:p>
            <a:pPr marL="269875" indent="-269875" eaLnBrk="1" hangingPunct="1">
              <a:buFont typeface="Wingdings" pitchFamily="2" charset="2"/>
              <a:buNone/>
              <a:defRPr/>
            </a:pPr>
            <a:r>
              <a:rPr lang="ko-KR" altLang="en-US" sz="1800" smtClean="0"/>
              <a:t>  </a:t>
            </a:r>
            <a:r>
              <a:rPr lang="en-US" altLang="ko-KR" sz="1800" smtClean="0"/>
              <a:t>- </a:t>
            </a:r>
            <a:r>
              <a:rPr lang="ko-KR" altLang="en-US" sz="1800" smtClean="0"/>
              <a:t>경화 시 가교결합과 함께 거대한 고분자물을 생성</a:t>
            </a:r>
          </a:p>
          <a:p>
            <a:pPr marL="269875" indent="-269875" eaLnBrk="1" hangingPunct="1">
              <a:buFont typeface="Wingdings" pitchFamily="2" charset="2"/>
              <a:buNone/>
              <a:defRPr/>
            </a:pPr>
            <a:r>
              <a:rPr lang="ko-KR" altLang="en-US" sz="1800" smtClean="0"/>
              <a:t>  </a:t>
            </a:r>
            <a:r>
              <a:rPr lang="en-US" altLang="ko-KR" sz="1800" smtClean="0"/>
              <a:t>- </a:t>
            </a:r>
            <a:r>
              <a:rPr lang="ko-KR" altLang="en-US" sz="1800" smtClean="0"/>
              <a:t>경화제로 촉매나 반응성 경화제를 이용하며 경화시 발열반응</a:t>
            </a:r>
          </a:p>
          <a:p>
            <a:pPr marL="269875" indent="-269875" eaLnBrk="1" hangingPunct="1">
              <a:buFont typeface="Wingdings" pitchFamily="2" charset="2"/>
              <a:buNone/>
              <a:defRPr/>
            </a:pPr>
            <a:r>
              <a:rPr lang="ko-KR" altLang="en-US" sz="1800" smtClean="0"/>
              <a:t>  </a:t>
            </a:r>
            <a:r>
              <a:rPr lang="en-US" altLang="ko-KR" sz="1800" smtClean="0"/>
              <a:t>- </a:t>
            </a:r>
            <a:r>
              <a:rPr lang="ko-KR" altLang="en-US" sz="1800" smtClean="0"/>
              <a:t>경화제</a:t>
            </a:r>
            <a:r>
              <a:rPr lang="en-US" altLang="ko-KR" sz="1800" smtClean="0"/>
              <a:t>: Diethylenetriamine, Triethylenetetramine, phthalicanhydride </a:t>
            </a:r>
            <a:r>
              <a:rPr lang="ko-KR" altLang="en-US" sz="1800" smtClean="0"/>
              <a:t>등을 사용 </a:t>
            </a:r>
          </a:p>
          <a:p>
            <a:pPr marL="269875" indent="-269875" eaLnBrk="1" hangingPunct="1">
              <a:buFont typeface="Wingdings" pitchFamily="2" charset="2"/>
              <a:buNone/>
              <a:defRPr/>
            </a:pPr>
            <a:r>
              <a:rPr lang="ko-KR" altLang="en-US" sz="1800" smtClean="0"/>
              <a:t>   </a:t>
            </a:r>
          </a:p>
          <a:p>
            <a:pPr marL="269875" indent="-269875" eaLnBrk="1" hangingPunct="1">
              <a:defRPr/>
            </a:pPr>
            <a:r>
              <a:rPr lang="ko-KR" altLang="en-US" sz="2000" b="1" smtClean="0"/>
              <a:t>독성</a:t>
            </a:r>
          </a:p>
          <a:p>
            <a:pPr marL="269875" indent="-269875" eaLnBrk="1" hangingPunct="1">
              <a:buFont typeface="Wingdings" pitchFamily="2" charset="2"/>
              <a:buNone/>
              <a:defRPr/>
            </a:pPr>
            <a:r>
              <a:rPr lang="ko-KR" altLang="en-US" sz="1800" smtClean="0"/>
              <a:t>  </a:t>
            </a:r>
            <a:r>
              <a:rPr lang="en-US" altLang="ko-KR" sz="1800" smtClean="0"/>
              <a:t>- </a:t>
            </a:r>
            <a:r>
              <a:rPr lang="ko-KR" altLang="en-US" sz="1800" smtClean="0"/>
              <a:t>경화된 에폭시 접착제는 무해하나 경화되지 않은 것이 피부에 접촉 시 반응하여 독성을 보유</a:t>
            </a:r>
          </a:p>
          <a:p>
            <a:pPr marL="269875" indent="-269875" eaLnBrk="1" hangingPunct="1">
              <a:buFont typeface="Wingdings" pitchFamily="2" charset="2"/>
              <a:buNone/>
              <a:defRPr/>
            </a:pPr>
            <a:r>
              <a:rPr lang="ko-KR" altLang="en-US" sz="1800" smtClean="0"/>
              <a:t>  </a:t>
            </a:r>
            <a:r>
              <a:rPr lang="en-US" altLang="ko-KR" sz="1800" smtClean="0"/>
              <a:t>- Amine hardner</a:t>
            </a:r>
            <a:r>
              <a:rPr lang="ko-KR" altLang="en-US" sz="1800" smtClean="0"/>
              <a:t>는 특히 위험하며 다른 것은 발암성 물질 </a:t>
            </a:r>
          </a:p>
          <a:p>
            <a:pPr marL="269875" indent="-269875" eaLnBrk="1" hangingPunct="1">
              <a:buFont typeface="Wingdings" pitchFamily="2" charset="2"/>
              <a:buNone/>
              <a:defRPr/>
            </a:pPr>
            <a:endParaRPr lang="ko-KR" altLang="en-US" sz="1800" smtClean="0"/>
          </a:p>
          <a:p>
            <a:pPr marL="269875" indent="-269875" eaLnBrk="1" hangingPunct="1">
              <a:defRPr/>
            </a:pPr>
            <a:r>
              <a:rPr lang="ko-KR" altLang="en-US" sz="2000" b="1" smtClean="0"/>
              <a:t>충전제</a:t>
            </a:r>
          </a:p>
          <a:p>
            <a:pPr marL="269875" indent="-269875" eaLnBrk="1" hangingPunct="1">
              <a:buFont typeface="Wingdings" pitchFamily="2" charset="2"/>
              <a:buNone/>
              <a:defRPr/>
            </a:pPr>
            <a:r>
              <a:rPr lang="ko-KR" altLang="en-US" sz="1800" smtClean="0"/>
              <a:t>  </a:t>
            </a:r>
            <a:r>
              <a:rPr lang="en-US" altLang="ko-KR" sz="1800" smtClean="0"/>
              <a:t>- Titanium oxide, lead oxide alumina </a:t>
            </a:r>
            <a:r>
              <a:rPr lang="ko-KR" altLang="en-US" sz="1800" smtClean="0"/>
              <a:t>등이 사용됨</a:t>
            </a:r>
            <a:r>
              <a:rPr lang="en-US" altLang="ko-KR" sz="1800" smtClean="0"/>
              <a:t>.</a:t>
            </a:r>
          </a:p>
          <a:p>
            <a:pPr marL="269875" indent="-269875" eaLnBrk="1" hangingPunct="1">
              <a:buFont typeface="Wingdings" pitchFamily="2" charset="2"/>
              <a:buNone/>
              <a:defRPr/>
            </a:pPr>
            <a:r>
              <a:rPr lang="en-US" altLang="ko-KR" sz="1800" smtClean="0"/>
              <a:t>  - 100</a:t>
            </a:r>
            <a:r>
              <a:rPr lang="en-US" altLang="ko-KR" sz="1800" smtClean="0">
                <a:latin typeface="Arial" charset="0"/>
                <a:cs typeface="Arial" charset="0"/>
              </a:rPr>
              <a:t>°</a:t>
            </a:r>
            <a:r>
              <a:rPr lang="en-US" altLang="ko-KR" sz="1800" smtClean="0"/>
              <a:t>C </a:t>
            </a:r>
            <a:r>
              <a:rPr lang="ko-KR" altLang="en-US" sz="1800" smtClean="0"/>
              <a:t>내외에서 강도향상에 기여하나 상온에서는 강도 향상과 무관</a:t>
            </a:r>
          </a:p>
          <a:p>
            <a:pPr marL="269875" indent="-269875" eaLnBrk="1" hangingPunct="1">
              <a:buFont typeface="Wingdings" pitchFamily="2" charset="2"/>
              <a:buNone/>
              <a:defRPr/>
            </a:pPr>
            <a:r>
              <a:rPr lang="ko-KR" altLang="en-US" sz="1800" smtClean="0"/>
              <a:t>  </a:t>
            </a:r>
            <a:r>
              <a:rPr lang="en-US" altLang="ko-KR" sz="1800" smtClean="0"/>
              <a:t>- </a:t>
            </a:r>
            <a:r>
              <a:rPr lang="ko-KR" altLang="en-US" sz="1800" smtClean="0"/>
              <a:t>첨가목적</a:t>
            </a:r>
            <a:r>
              <a:rPr lang="en-US" altLang="ko-KR" sz="1800" smtClean="0"/>
              <a:t>: </a:t>
            </a:r>
            <a:r>
              <a:rPr lang="ko-KR" altLang="en-US" sz="1800" smtClean="0"/>
              <a:t>제조비용절감</a:t>
            </a:r>
            <a:r>
              <a:rPr lang="en-US" altLang="ko-KR" sz="1800" smtClean="0"/>
              <a:t>, </a:t>
            </a:r>
            <a:r>
              <a:rPr lang="ko-KR" altLang="en-US" sz="1800" smtClean="0"/>
              <a:t>수축율 감소</a:t>
            </a:r>
            <a:r>
              <a:rPr lang="en-US" altLang="ko-KR" sz="1800" smtClean="0"/>
              <a:t>, </a:t>
            </a:r>
            <a:r>
              <a:rPr lang="ko-KR" altLang="en-US" sz="1800" smtClean="0"/>
              <a:t>열팽창율 저하</a:t>
            </a:r>
            <a:r>
              <a:rPr lang="en-US" altLang="ko-KR" sz="1800" smtClean="0"/>
              <a:t>, </a:t>
            </a:r>
            <a:r>
              <a:rPr lang="ko-KR" altLang="en-US" sz="1800" smtClean="0"/>
              <a:t>내열성 향상 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06437"/>
          </a:xfrm>
        </p:spPr>
        <p:txBody>
          <a:bodyPr/>
          <a:lstStyle/>
          <a:p>
            <a:pPr eaLnBrk="1" hangingPunct="1">
              <a:defRPr/>
            </a:pPr>
            <a:r>
              <a:rPr lang="ko-KR" altLang="en-US" sz="3600" b="1" smtClean="0"/>
              <a:t>무기질계의 시멘트</a:t>
            </a:r>
          </a:p>
        </p:txBody>
      </p:sp>
      <p:sp>
        <p:nvSpPr>
          <p:cNvPr id="88071" name="Rectangle 7"/>
          <p:cNvSpPr>
            <a:spLocks noGrp="1" noChangeArrowheads="1"/>
          </p:cNvSpPr>
          <p:nvPr>
            <p:ph type="body" sz="half" idx="1"/>
          </p:nvPr>
        </p:nvSpPr>
        <p:spPr>
          <a:xfrm>
            <a:off x="528638" y="1412875"/>
            <a:ext cx="8075612" cy="4533900"/>
          </a:xfrm>
        </p:spPr>
        <p:txBody>
          <a:bodyPr/>
          <a:lstStyle/>
          <a:p>
            <a:pPr eaLnBrk="1" hangingPunct="1">
              <a:lnSpc>
                <a:spcPct val="120000"/>
              </a:lnSpc>
              <a:spcBef>
                <a:spcPct val="30000"/>
              </a:spcBef>
              <a:defRPr/>
            </a:pPr>
            <a:r>
              <a:rPr lang="ko-KR" altLang="en-US" sz="2000" b="1" smtClean="0"/>
              <a:t>특징</a:t>
            </a:r>
          </a:p>
          <a:p>
            <a:pPr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defRPr/>
            </a:pPr>
            <a:r>
              <a:rPr lang="ko-KR" altLang="en-US" sz="1800" smtClean="0"/>
              <a:t>  </a:t>
            </a:r>
            <a:r>
              <a:rPr lang="en-US" altLang="ko-KR" sz="1800" smtClean="0"/>
              <a:t>- </a:t>
            </a:r>
            <a:r>
              <a:rPr lang="ko-KR" altLang="en-US" sz="1800" smtClean="0"/>
              <a:t>현재 목재접착제로 널리 사용되고 있지 않음</a:t>
            </a:r>
            <a:r>
              <a:rPr lang="en-US" altLang="ko-KR" sz="1800" smtClean="0"/>
              <a:t>.</a:t>
            </a:r>
          </a:p>
          <a:p>
            <a:pPr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defRPr/>
            </a:pPr>
            <a:r>
              <a:rPr lang="en-US" altLang="ko-KR" sz="1800" smtClean="0"/>
              <a:t>  - HCHO </a:t>
            </a:r>
            <a:r>
              <a:rPr lang="ko-KR" altLang="en-US" sz="1800" smtClean="0"/>
              <a:t>방출이 없고 개선 된 접착강도 보유</a:t>
            </a:r>
          </a:p>
          <a:p>
            <a:pPr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defRPr/>
            </a:pPr>
            <a:r>
              <a:rPr lang="ko-KR" altLang="en-US" sz="1800" smtClean="0"/>
              <a:t>  </a:t>
            </a:r>
            <a:r>
              <a:rPr lang="en-US" altLang="ko-KR" sz="1800" smtClean="0"/>
              <a:t>- </a:t>
            </a:r>
            <a:r>
              <a:rPr lang="ko-KR" altLang="en-US" sz="1800" smtClean="0"/>
              <a:t>가격이 비싸고 물과 상용성이 없어 도포기기 세척에 유기용매 이용</a:t>
            </a:r>
          </a:p>
          <a:p>
            <a:pPr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defRPr/>
            </a:pPr>
            <a:r>
              <a:rPr lang="ko-KR" altLang="en-US" sz="1800" smtClean="0"/>
              <a:t>  </a:t>
            </a:r>
            <a:r>
              <a:rPr lang="en-US" altLang="ko-KR" sz="1800" smtClean="0"/>
              <a:t>- </a:t>
            </a:r>
            <a:r>
              <a:rPr lang="ko-KR" altLang="en-US" sz="1800" smtClean="0"/>
              <a:t>내구성과 내화성이 요구되는 판상재료 제조에 사용 </a:t>
            </a:r>
            <a:r>
              <a:rPr lang="en-US" altLang="ko-KR" sz="1800" smtClean="0"/>
              <a:t>(</a:t>
            </a:r>
            <a:r>
              <a:rPr lang="ko-KR" altLang="en-US" sz="1800" smtClean="0"/>
              <a:t>시멘트</a:t>
            </a:r>
            <a:r>
              <a:rPr lang="en-US" altLang="ko-KR" sz="1800" smtClean="0"/>
              <a:t>)</a:t>
            </a:r>
          </a:p>
          <a:p>
            <a:pPr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defRPr/>
            </a:pPr>
            <a:r>
              <a:rPr lang="en-US" altLang="ko-KR" sz="1800" smtClean="0"/>
              <a:t>  - </a:t>
            </a:r>
            <a:r>
              <a:rPr lang="ko-KR" altLang="en-US" sz="1800" smtClean="0"/>
              <a:t>시멘트 경화가 억제되거나 판상재료 밀도가 상당량 증가되는 단점으로 사용에 제약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점과 선">
  <a:themeElements>
    <a:clrScheme name="점과 선 2">
      <a:dk1>
        <a:srgbClr val="5B5B89"/>
      </a:dk1>
      <a:lt1>
        <a:srgbClr val="FFFFFF"/>
      </a:lt1>
      <a:dk2>
        <a:srgbClr val="666699"/>
      </a:dk2>
      <a:lt2>
        <a:srgbClr val="DFDEF6"/>
      </a:lt2>
      <a:accent1>
        <a:srgbClr val="6666FF"/>
      </a:accent1>
      <a:accent2>
        <a:srgbClr val="52527C"/>
      </a:accent2>
      <a:accent3>
        <a:srgbClr val="B8B8CA"/>
      </a:accent3>
      <a:accent4>
        <a:srgbClr val="DADADA"/>
      </a:accent4>
      <a:accent5>
        <a:srgbClr val="B8B8FF"/>
      </a:accent5>
      <a:accent6>
        <a:srgbClr val="494970"/>
      </a:accent6>
      <a:hlink>
        <a:srgbClr val="9999FF"/>
      </a:hlink>
      <a:folHlink>
        <a:srgbClr val="CCCCFF"/>
      </a:folHlink>
    </a:clrScheme>
    <a:fontScheme name="점과 선">
      <a:majorFont>
        <a:latin typeface="굴림"/>
        <a:ea typeface="굴림"/>
        <a:cs typeface=""/>
      </a:majorFont>
      <a:minorFont>
        <a:latin typeface="굴림"/>
        <a:ea typeface="굴림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점과 선 1">
        <a:dk1>
          <a:srgbClr val="00008A"/>
        </a:dk1>
        <a:lt1>
          <a:srgbClr val="FFFFFF"/>
        </a:lt1>
        <a:dk2>
          <a:srgbClr val="000099"/>
        </a:dk2>
        <a:lt2>
          <a:srgbClr val="FFFFFF"/>
        </a:lt2>
        <a:accent1>
          <a:srgbClr val="0099FF"/>
        </a:accent1>
        <a:accent2>
          <a:srgbClr val="00007A"/>
        </a:accent2>
        <a:accent3>
          <a:srgbClr val="AAAACA"/>
        </a:accent3>
        <a:accent4>
          <a:srgbClr val="DADADA"/>
        </a:accent4>
        <a:accent5>
          <a:srgbClr val="AACAFF"/>
        </a:accent5>
        <a:accent6>
          <a:srgbClr val="00006E"/>
        </a:accent6>
        <a:hlink>
          <a:srgbClr val="EAEAEA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점과 선 2">
        <a:dk1>
          <a:srgbClr val="5B5B89"/>
        </a:dk1>
        <a:lt1>
          <a:srgbClr val="FFFFFF"/>
        </a:lt1>
        <a:dk2>
          <a:srgbClr val="666699"/>
        </a:dk2>
        <a:lt2>
          <a:srgbClr val="DFDEF6"/>
        </a:lt2>
        <a:accent1>
          <a:srgbClr val="6666FF"/>
        </a:accent1>
        <a:accent2>
          <a:srgbClr val="52527C"/>
        </a:accent2>
        <a:accent3>
          <a:srgbClr val="B8B8CA"/>
        </a:accent3>
        <a:accent4>
          <a:srgbClr val="DADADA"/>
        </a:accent4>
        <a:accent5>
          <a:srgbClr val="B8B8FF"/>
        </a:accent5>
        <a:accent6>
          <a:srgbClr val="494970"/>
        </a:accent6>
        <a:hlink>
          <a:srgbClr val="9999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점과 선 3">
        <a:dk1>
          <a:srgbClr val="700000"/>
        </a:dk1>
        <a:lt1>
          <a:srgbClr val="FFFFFF"/>
        </a:lt1>
        <a:dk2>
          <a:srgbClr val="800000"/>
        </a:dk2>
        <a:lt2>
          <a:srgbClr val="FFFFCC"/>
        </a:lt2>
        <a:accent1>
          <a:srgbClr val="BE7960"/>
        </a:accent1>
        <a:accent2>
          <a:srgbClr val="600000"/>
        </a:accent2>
        <a:accent3>
          <a:srgbClr val="C0AAAA"/>
        </a:accent3>
        <a:accent4>
          <a:srgbClr val="DADADA"/>
        </a:accent4>
        <a:accent5>
          <a:srgbClr val="DBBEB6"/>
        </a:accent5>
        <a:accent6>
          <a:srgbClr val="560000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점과 선 4">
        <a:dk1>
          <a:srgbClr val="000000"/>
        </a:dk1>
        <a:lt1>
          <a:srgbClr val="FDEB9D"/>
        </a:lt1>
        <a:dk2>
          <a:srgbClr val="000000"/>
        </a:dk2>
        <a:lt2>
          <a:srgbClr val="E0CE82"/>
        </a:lt2>
        <a:accent1>
          <a:srgbClr val="EAEAEA"/>
        </a:accent1>
        <a:accent2>
          <a:srgbClr val="C2B476"/>
        </a:accent2>
        <a:accent3>
          <a:srgbClr val="FEF3CC"/>
        </a:accent3>
        <a:accent4>
          <a:srgbClr val="000000"/>
        </a:accent4>
        <a:accent5>
          <a:srgbClr val="F3F3F3"/>
        </a:accent5>
        <a:accent6>
          <a:srgbClr val="B0A36A"/>
        </a:accent6>
        <a:hlink>
          <a:srgbClr val="A47900"/>
        </a:hlink>
        <a:folHlink>
          <a:srgbClr val="8C8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점과 선 5">
        <a:dk1>
          <a:srgbClr val="5B5E52"/>
        </a:dk1>
        <a:lt1>
          <a:srgbClr val="FFFFFF"/>
        </a:lt1>
        <a:dk2>
          <a:srgbClr val="686B5D"/>
        </a:dk2>
        <a:lt2>
          <a:srgbClr val="CCD5C7"/>
        </a:lt2>
        <a:accent1>
          <a:srgbClr val="809EA8"/>
        </a:accent1>
        <a:accent2>
          <a:srgbClr val="4F5147"/>
        </a:accent2>
        <a:accent3>
          <a:srgbClr val="B9BAB6"/>
        </a:accent3>
        <a:accent4>
          <a:srgbClr val="DADADA"/>
        </a:accent4>
        <a:accent5>
          <a:srgbClr val="C0CCD1"/>
        </a:accent5>
        <a:accent6>
          <a:srgbClr val="47493F"/>
        </a:accent6>
        <a:hlink>
          <a:srgbClr val="AAA854"/>
        </a:hlink>
        <a:folHlink>
          <a:srgbClr val="E1D09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점과 선 6">
        <a:dk1>
          <a:srgbClr val="46532B"/>
        </a:dk1>
        <a:lt1>
          <a:srgbClr val="FFFFFF"/>
        </a:lt1>
        <a:dk2>
          <a:srgbClr val="4E5D31"/>
        </a:dk2>
        <a:lt2>
          <a:srgbClr val="FFFFCC"/>
        </a:lt2>
        <a:accent1>
          <a:srgbClr val="8F8C00"/>
        </a:accent1>
        <a:accent2>
          <a:srgbClr val="424F29"/>
        </a:accent2>
        <a:accent3>
          <a:srgbClr val="B2B6AD"/>
        </a:accent3>
        <a:accent4>
          <a:srgbClr val="DADADA"/>
        </a:accent4>
        <a:accent5>
          <a:srgbClr val="C6C5AA"/>
        </a:accent5>
        <a:accent6>
          <a:srgbClr val="3B4724"/>
        </a:accent6>
        <a:hlink>
          <a:srgbClr val="33CC33"/>
        </a:hlink>
        <a:folHlink>
          <a:srgbClr val="00A1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점과 선 7">
        <a:dk1>
          <a:srgbClr val="007673"/>
        </a:dk1>
        <a:lt1>
          <a:srgbClr val="FFFFFF"/>
        </a:lt1>
        <a:dk2>
          <a:srgbClr val="008080"/>
        </a:dk2>
        <a:lt2>
          <a:srgbClr val="FFFF99"/>
        </a:lt2>
        <a:accent1>
          <a:srgbClr val="33CCCC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ADE2E2"/>
        </a:accent5>
        <a:accent6>
          <a:srgbClr val="005A58"/>
        </a:accent6>
        <a:hlink>
          <a:srgbClr val="FFCC00"/>
        </a:hlink>
        <a:folHlink>
          <a:srgbClr val="CC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점과 선 8">
        <a:dk1>
          <a:srgbClr val="000000"/>
        </a:dk1>
        <a:lt1>
          <a:srgbClr val="E6F8F4"/>
        </a:lt1>
        <a:dk2>
          <a:srgbClr val="000000"/>
        </a:dk2>
        <a:lt2>
          <a:srgbClr val="C5DBD6"/>
        </a:lt2>
        <a:accent1>
          <a:srgbClr val="CCFF99"/>
        </a:accent1>
        <a:accent2>
          <a:srgbClr val="ACBAB7"/>
        </a:accent2>
        <a:accent3>
          <a:srgbClr val="F0FBF8"/>
        </a:accent3>
        <a:accent4>
          <a:srgbClr val="000000"/>
        </a:accent4>
        <a:accent5>
          <a:srgbClr val="E2FFCA"/>
        </a:accent5>
        <a:accent6>
          <a:srgbClr val="9BA8A6"/>
        </a:accent6>
        <a:hlink>
          <a:srgbClr val="008080"/>
        </a:hlink>
        <a:folHlink>
          <a:srgbClr val="0066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점과 선 9">
        <a:dk1>
          <a:srgbClr val="000000"/>
        </a:dk1>
        <a:lt1>
          <a:srgbClr val="EAEAEA"/>
        </a:lt1>
        <a:dk2>
          <a:srgbClr val="000000"/>
        </a:dk2>
        <a:lt2>
          <a:srgbClr val="D1D1D1"/>
        </a:lt2>
        <a:accent1>
          <a:srgbClr val="CCECFF"/>
        </a:accent1>
        <a:accent2>
          <a:srgbClr val="B2B2B2"/>
        </a:accent2>
        <a:accent3>
          <a:srgbClr val="F3F3F3"/>
        </a:accent3>
        <a:accent4>
          <a:srgbClr val="000000"/>
        </a:accent4>
        <a:accent5>
          <a:srgbClr val="E2F4FF"/>
        </a:accent5>
        <a:accent6>
          <a:srgbClr val="A1A1A1"/>
        </a:accent6>
        <a:hlink>
          <a:srgbClr val="7200E4"/>
        </a:hlink>
        <a:folHlink>
          <a:srgbClr val="0033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Digital Dots</Template>
  <TotalTime>2210</TotalTime>
  <Words>312</Words>
  <Application>Microsoft Office PowerPoint</Application>
  <PresentationFormat>화면 슬라이드 쇼(4:3)</PresentationFormat>
  <Paragraphs>37</Paragraphs>
  <Slides>4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4</vt:i4>
      </vt:variant>
    </vt:vector>
  </HeadingPairs>
  <TitlesOfParts>
    <vt:vector size="5" baseType="lpstr">
      <vt:lpstr>점과 선</vt:lpstr>
      <vt:lpstr>석유화학계 접착제 - 기타  </vt:lpstr>
      <vt:lpstr>에폭시 접착제 </vt:lpstr>
      <vt:lpstr>에폭시 접착제</vt:lpstr>
      <vt:lpstr>무기질계의 시멘트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목질재료학 및 실험</dc:title>
  <dc:creator>In</dc:creator>
  <cp:lastModifiedBy>Danial Yang</cp:lastModifiedBy>
  <cp:revision>46</cp:revision>
  <dcterms:created xsi:type="dcterms:W3CDTF">2005-09-01T06:05:51Z</dcterms:created>
  <dcterms:modified xsi:type="dcterms:W3CDTF">2011-09-30T12:47:55Z</dcterms:modified>
</cp:coreProperties>
</file>