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65" r:id="rId2"/>
    <p:sldId id="271" r:id="rId3"/>
    <p:sldId id="266" r:id="rId4"/>
    <p:sldId id="257" r:id="rId5"/>
    <p:sldId id="268" r:id="rId6"/>
    <p:sldId id="269" r:id="rId7"/>
    <p:sldId id="258" r:id="rId8"/>
    <p:sldId id="259" r:id="rId9"/>
    <p:sldId id="260" r:id="rId10"/>
    <p:sldId id="261" r:id="rId11"/>
    <p:sldId id="270" r:id="rId12"/>
    <p:sldId id="262" r:id="rId13"/>
    <p:sldId id="263" r:id="rId14"/>
    <p:sldId id="264" r:id="rId15"/>
    <p:sldId id="272" r:id="rId16"/>
    <p:sldId id="267" r:id="rId17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475" autoAdjust="0"/>
    <p:restoredTop sz="94660"/>
  </p:normalViewPr>
  <p:slideViewPr>
    <p:cSldViewPr>
      <p:cViewPr varScale="1">
        <p:scale>
          <a:sx n="72" d="100"/>
          <a:sy n="72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67649-3CED-4E40-82D3-ABC040F9E5B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5AD15-1813-4853-B772-31C4A680E6A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FEC2D27-0318-40A1-96C2-E7822B1320AE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FD2CD7-81A9-4255-BB58-940BEA9AE6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6000" y="1142984"/>
            <a:ext cx="61722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sz="6000" dirty="0" smtClean="0">
                <a:latin typeface="굴림" pitchFamily="50" charset="-127"/>
                <a:ea typeface="굴림" pitchFamily="50" charset="-127"/>
              </a:rPr>
              <a:t>목재의 건조와 수분</a:t>
            </a:r>
            <a:endParaRPr lang="ko-KR" altLang="en-US" sz="60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85918" y="3786190"/>
            <a:ext cx="7358082" cy="1000132"/>
          </a:xfrm>
        </p:spPr>
        <p:txBody>
          <a:bodyPr>
            <a:normAutofit/>
          </a:bodyPr>
          <a:lstStyle/>
          <a:p>
            <a:pPr algn="ctr"/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7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조 </a:t>
            </a:r>
            <a:r>
              <a:rPr lang="ko-KR" altLang="en-US" sz="2800" dirty="0" err="1" smtClean="0">
                <a:latin typeface="굴림" pitchFamily="50" charset="-127"/>
                <a:ea typeface="굴림" pitchFamily="50" charset="-127"/>
              </a:rPr>
              <a:t>우창미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800" dirty="0" err="1" smtClean="0">
                <a:latin typeface="굴림" pitchFamily="50" charset="-127"/>
                <a:ea typeface="굴림" pitchFamily="50" charset="-127"/>
              </a:rPr>
              <a:t>이나훈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조찬용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김진식</a:t>
            </a: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박상오</a:t>
            </a:r>
            <a:endParaRPr lang="ko-KR" altLang="en-US" sz="28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건조 방법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        &lt;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특수건조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&gt;</a:t>
            </a:r>
          </a:p>
        </p:txBody>
      </p:sp>
      <p:pic>
        <p:nvPicPr>
          <p:cNvPr id="4" name="그림 3" descr="제목 없음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5" y="2500306"/>
            <a:ext cx="4103316" cy="2171509"/>
          </a:xfrm>
          <a:prstGeom prst="rect">
            <a:avLst/>
          </a:prstGeom>
        </p:spPr>
      </p:pic>
      <p:pic>
        <p:nvPicPr>
          <p:cNvPr id="6" name="그림 5" descr="제목 없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4" y="4714884"/>
            <a:ext cx="3214710" cy="1643074"/>
          </a:xfrm>
          <a:prstGeom prst="rect">
            <a:avLst/>
          </a:prstGeom>
        </p:spPr>
      </p:pic>
      <p:pic>
        <p:nvPicPr>
          <p:cNvPr id="7" name="그림 6" descr="제목 없음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2071678"/>
            <a:ext cx="1647825" cy="352425"/>
          </a:xfrm>
          <a:prstGeom prst="rect">
            <a:avLst/>
          </a:prstGeom>
        </p:spPr>
      </p:pic>
      <p:pic>
        <p:nvPicPr>
          <p:cNvPr id="8" name="내용 개체 틀 3" descr="제목 없음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7158" y="2500306"/>
            <a:ext cx="3970441" cy="38576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건조 방법</a:t>
            </a:r>
            <a:endParaRPr lang="ko-KR" altLang="en-US" sz="4000" dirty="0"/>
          </a:p>
        </p:txBody>
      </p:sp>
      <p:pic>
        <p:nvPicPr>
          <p:cNvPr id="5" name="그림 4" descr="제목 없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2857496"/>
            <a:ext cx="2643206" cy="2714644"/>
          </a:xfrm>
          <a:prstGeom prst="rect">
            <a:avLst/>
          </a:prstGeom>
        </p:spPr>
      </p:pic>
      <p:pic>
        <p:nvPicPr>
          <p:cNvPr id="6" name="그림 5" descr="제목 없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2571744"/>
            <a:ext cx="3833833" cy="3779587"/>
          </a:xfrm>
          <a:prstGeom prst="rect">
            <a:avLst/>
          </a:prstGeom>
        </p:spPr>
      </p:pic>
      <p:pic>
        <p:nvPicPr>
          <p:cNvPr id="8" name="그림 7" descr="제목 없음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86380" y="5857892"/>
            <a:ext cx="2324100" cy="333375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3428992" y="1500174"/>
            <a:ext cx="1768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특수건조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&gt;</a:t>
            </a:r>
          </a:p>
        </p:txBody>
      </p:sp>
      <p:pic>
        <p:nvPicPr>
          <p:cNvPr id="10" name="그림 9" descr="제목 없음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71868" y="2000240"/>
            <a:ext cx="1647825" cy="352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건조도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4" name="내용 개체 틀 3" descr="제목 없음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786314" y="1785926"/>
            <a:ext cx="3500462" cy="4572032"/>
          </a:xfrm>
        </p:spPr>
      </p:pic>
      <p:sp>
        <p:nvSpPr>
          <p:cNvPr id="8" name="내용 개체 틀 7"/>
          <p:cNvSpPr>
            <a:spLocks noGrp="1"/>
          </p:cNvSpPr>
          <p:nvPr>
            <p:ph sz="quarter" idx="2"/>
          </p:nvPr>
        </p:nvSpPr>
        <p:spPr>
          <a:xfrm>
            <a:off x="642910" y="2428868"/>
            <a:ext cx="3786214" cy="207170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건조를 너무 많이 하면 재질저하와 에너지 낭비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공기조건의 변화는 목재 건조에 큰 영향을 미침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건조목재의 저장과 운반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4" name="내용 개체 틀 3" descr="제목 없음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2071678"/>
            <a:ext cx="4429156" cy="3786214"/>
          </a:xfrm>
        </p:spPr>
      </p:pic>
      <p:pic>
        <p:nvPicPr>
          <p:cNvPr id="5" name="그림 4" descr="제목 없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8675" y="2071678"/>
            <a:ext cx="4291043" cy="3695700"/>
          </a:xfrm>
          <a:prstGeom prst="rect">
            <a:avLst/>
          </a:prstGeom>
        </p:spPr>
      </p:pic>
      <p:pic>
        <p:nvPicPr>
          <p:cNvPr id="6" name="그림 5" descr="제목 없음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728" y="6000768"/>
            <a:ext cx="1933575" cy="409575"/>
          </a:xfrm>
          <a:prstGeom prst="rect">
            <a:avLst/>
          </a:prstGeom>
        </p:spPr>
      </p:pic>
      <p:pic>
        <p:nvPicPr>
          <p:cNvPr id="7" name="그림 6" descr="제목 없음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6072206"/>
            <a:ext cx="1743075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수분관리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4" name="내용 개체 틀 3" descr="제목 없음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286248" y="2000240"/>
            <a:ext cx="4071966" cy="3071834"/>
          </a:xfrm>
        </p:spPr>
      </p:pic>
      <p:sp>
        <p:nvSpPr>
          <p:cNvPr id="6" name="내용 개체 틀 5"/>
          <p:cNvSpPr>
            <a:spLocks noGrp="1"/>
          </p:cNvSpPr>
          <p:nvPr>
            <p:ph sz="quarter" idx="2"/>
          </p:nvPr>
        </p:nvSpPr>
        <p:spPr>
          <a:xfrm>
            <a:off x="285720" y="2571744"/>
            <a:ext cx="3857620" cy="1928826"/>
          </a:xfrm>
        </p:spPr>
        <p:txBody>
          <a:bodyPr/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계절에 따라 기후조건의 영향 받음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비와 눈을 맞으면 재질이 저하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5" name="그림 4" descr="제목 없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4" y="5286388"/>
            <a:ext cx="3238500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결론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목재건조에서 가장 중요시 되는 것은 목재가 포함하고 있는 </a:t>
            </a:r>
            <a:r>
              <a:rPr lang="ko-KR" altLang="en-US" sz="3200" dirty="0" err="1" smtClean="0">
                <a:latin typeface="굴림" pitchFamily="50" charset="-127"/>
                <a:ea typeface="굴림" pitchFamily="50" charset="-127"/>
              </a:rPr>
              <a:t>함수율이다</a:t>
            </a:r>
            <a:r>
              <a:rPr lang="en-US" altLang="ko-KR" sz="3200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목재건조는 목재의 가공과 보호라는 측면에서 매우 중요하며</a:t>
            </a:r>
            <a:r>
              <a:rPr lang="en-US" altLang="ko-KR" sz="32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목재가공에 있어서 반드시 거쳐야 할 필수적인 공정이다</a:t>
            </a:r>
            <a:r>
              <a:rPr lang="en-US" altLang="ko-KR" sz="32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32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부족한 </a:t>
            </a:r>
            <a:r>
              <a:rPr lang="en-US" altLang="ko-KR" b="1" dirty="0" err="1" smtClean="0">
                <a:latin typeface="굴림" pitchFamily="50" charset="-127"/>
                <a:ea typeface="굴림" pitchFamily="50" charset="-127"/>
              </a:rPr>
              <a:t>ppt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를 끝까지 봐주셔서 감사합니다</a:t>
            </a:r>
            <a:endParaRPr lang="ko-KR" altLang="en-US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259632" y="1412776"/>
            <a:ext cx="6624736" cy="42484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o-KR" altLang="en-US" sz="30000" b="1" dirty="0" smtClean="0">
                <a:latin typeface="굴림" pitchFamily="50" charset="-127"/>
                <a:ea typeface="굴림" pitchFamily="50" charset="-127"/>
              </a:rPr>
              <a:t>끝</a:t>
            </a:r>
            <a:endParaRPr lang="ko-KR" altLang="en-US" sz="30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5" name="그림 4" descr="제목 없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5929330"/>
            <a:ext cx="3829050" cy="390525"/>
          </a:xfrm>
          <a:prstGeom prst="rect">
            <a:avLst/>
          </a:prstGeom>
        </p:spPr>
      </p:pic>
      <p:pic>
        <p:nvPicPr>
          <p:cNvPr id="7" name="그림 6" descr="제목 없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6286520"/>
            <a:ext cx="1866900" cy="400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서론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>
                <a:latin typeface="굴림" pitchFamily="50" charset="-127"/>
                <a:ea typeface="굴림" pitchFamily="50" charset="-127"/>
              </a:rPr>
              <a:t>목재가 사용되기 전 거치는 과정에 대해 관심을 가지다가 목재공정에서 가장 중요한 목재건조에 대해 알아봄</a:t>
            </a:r>
            <a:r>
              <a:rPr lang="en-US" altLang="ko-KR" sz="36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36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b="1" dirty="0" smtClean="0">
                <a:latin typeface="굴림" pitchFamily="50" charset="-127"/>
                <a:ea typeface="굴림" pitchFamily="50" charset="-127"/>
              </a:rPr>
              <a:t>목차</a:t>
            </a:r>
            <a:endParaRPr lang="ko-KR" altLang="en-US" sz="6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7467600" cy="3701008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목재의 갈라짐과</a:t>
            </a:r>
            <a:r>
              <a:rPr lang="en-US" altLang="ko-KR" sz="32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틀어짐</a:t>
            </a:r>
            <a:r>
              <a:rPr lang="en-US" altLang="ko-KR" sz="3200" dirty="0" smtClean="0"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터짐의 이유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건조속도에 영향을 미치는 것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목재의 건조 방법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목재의 건조도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건조목재의 저장과 운반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3200" dirty="0" smtClean="0">
                <a:latin typeface="굴림" pitchFamily="50" charset="-127"/>
                <a:ea typeface="굴림" pitchFamily="50" charset="-127"/>
              </a:rPr>
              <a:t>목재의 수분관리</a:t>
            </a:r>
            <a:endParaRPr lang="en-US" altLang="ko-KR" sz="32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ko-KR" altLang="en-US" sz="36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Autofit/>
          </a:bodyPr>
          <a:lstStyle/>
          <a:p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갈라짐과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틀어짐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터짐의 이유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5" name="그림 4" descr="목재갈라짐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2143116"/>
            <a:ext cx="3143272" cy="2755556"/>
          </a:xfrm>
          <a:prstGeom prst="rect">
            <a:avLst/>
          </a:prstGeom>
        </p:spPr>
      </p:pic>
      <p:pic>
        <p:nvPicPr>
          <p:cNvPr id="6" name="그림 5" descr="목재갈라짐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43371" y="2143116"/>
            <a:ext cx="3417919" cy="2714644"/>
          </a:xfrm>
          <a:prstGeom prst="rect">
            <a:avLst/>
          </a:prstGeom>
        </p:spPr>
      </p:pic>
      <p:pic>
        <p:nvPicPr>
          <p:cNvPr id="7" name="그림 6" descr="목재갈라짐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100" y="4786322"/>
            <a:ext cx="6500858" cy="1875890"/>
          </a:xfrm>
          <a:prstGeom prst="rect">
            <a:avLst/>
          </a:prstGeom>
        </p:spPr>
      </p:pic>
      <p:pic>
        <p:nvPicPr>
          <p:cNvPr id="9" name="그림 8" descr="목갈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00364" y="1643050"/>
            <a:ext cx="2105025" cy="400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갈라짐과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틀어짐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터짐의 이유</a:t>
            </a:r>
            <a:endParaRPr lang="ko-KR" altLang="en-US" sz="4000" dirty="0"/>
          </a:p>
        </p:txBody>
      </p:sp>
      <p:pic>
        <p:nvPicPr>
          <p:cNvPr id="4" name="그림 3" descr="목재 틀어짐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988840"/>
            <a:ext cx="6191250" cy="3638550"/>
          </a:xfrm>
          <a:prstGeom prst="rect">
            <a:avLst/>
          </a:prstGeom>
        </p:spPr>
      </p:pic>
      <p:pic>
        <p:nvPicPr>
          <p:cNvPr id="5" name="그림 4" descr="목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40" y="1714488"/>
            <a:ext cx="2133600" cy="361950"/>
          </a:xfrm>
          <a:prstGeom prst="rect">
            <a:avLst/>
          </a:prstGeom>
        </p:spPr>
      </p:pic>
      <p:pic>
        <p:nvPicPr>
          <p:cNvPr id="9" name="그림 8" descr="ㄴ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3648" y="5733256"/>
            <a:ext cx="2419350" cy="357190"/>
          </a:xfrm>
          <a:prstGeom prst="rect">
            <a:avLst/>
          </a:prstGeom>
        </p:spPr>
      </p:pic>
      <p:pic>
        <p:nvPicPr>
          <p:cNvPr id="10" name="그림 9" descr="ㄴ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95936" y="5733256"/>
            <a:ext cx="3324225" cy="357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갈라짐과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틀어짐</a:t>
            </a:r>
            <a:r>
              <a:rPr lang="en-US" altLang="ko-KR" sz="4000" b="1" dirty="0" smtClean="0"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터짐의 이유</a:t>
            </a:r>
            <a:endParaRPr lang="ko-KR" altLang="en-US" sz="4000" dirty="0"/>
          </a:p>
        </p:txBody>
      </p:sp>
      <p:pic>
        <p:nvPicPr>
          <p:cNvPr id="4" name="그림 3" descr="목재터짐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1802" y="2000241"/>
            <a:ext cx="2724150" cy="3949040"/>
          </a:xfrm>
          <a:prstGeom prst="rect">
            <a:avLst/>
          </a:prstGeom>
        </p:spPr>
      </p:pic>
      <p:pic>
        <p:nvPicPr>
          <p:cNvPr id="5" name="그림 4" descr="ㄴ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8992" y="1500174"/>
            <a:ext cx="1809750" cy="438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건조속도에 영향을 미치는 것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6" name="내용 개체 틀 5" descr="제목 없음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000496" y="2500306"/>
            <a:ext cx="3657600" cy="3134047"/>
          </a:xfrm>
        </p:spPr>
      </p:pic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28596" y="2857496"/>
            <a:ext cx="3657600" cy="1928826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1)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목재두께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2)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목재비중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3)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목재조건과 공기조건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건조 방법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         &lt;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천연건조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&gt;</a:t>
            </a:r>
          </a:p>
          <a:p>
            <a:pPr>
              <a:buNone/>
            </a:pP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  <p:pic>
        <p:nvPicPr>
          <p:cNvPr id="5" name="그림 4" descr="목재의 천연건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500306"/>
            <a:ext cx="5286412" cy="3786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000" b="1" dirty="0" smtClean="0">
                <a:latin typeface="굴림" pitchFamily="50" charset="-127"/>
                <a:ea typeface="굴림" pitchFamily="50" charset="-127"/>
              </a:rPr>
              <a:t>목재의 건조 방법</a:t>
            </a:r>
            <a:endParaRPr lang="ko-KR" altLang="en-US" sz="40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        &lt;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열기건조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&gt;</a:t>
            </a:r>
          </a:p>
          <a:p>
            <a:pPr>
              <a:buNone/>
            </a:pP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6" name="그림 5" descr="제목 없음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500306"/>
            <a:ext cx="4429156" cy="2643206"/>
          </a:xfrm>
          <a:prstGeom prst="rect">
            <a:avLst/>
          </a:prstGeom>
        </p:spPr>
      </p:pic>
      <p:pic>
        <p:nvPicPr>
          <p:cNvPr id="5" name="그림 4" descr="열기건조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2428868"/>
            <a:ext cx="3771900" cy="3038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630</TotalTime>
  <Words>176</Words>
  <Application>Microsoft Office PowerPoint</Application>
  <PresentationFormat>화면 슬라이드 쇼(4:3)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오렌지</vt:lpstr>
      <vt:lpstr>목재의 건조와 수분</vt:lpstr>
      <vt:lpstr>서론</vt:lpstr>
      <vt:lpstr>목차</vt:lpstr>
      <vt:lpstr>목재의 갈라짐과 틀어짐,터짐의 이유</vt:lpstr>
      <vt:lpstr>목재의 갈라짐과 틀어짐,터짐의 이유</vt:lpstr>
      <vt:lpstr>목재의 갈라짐과 틀어짐,터짐의 이유</vt:lpstr>
      <vt:lpstr>건조속도에 영향을 미치는 것</vt:lpstr>
      <vt:lpstr>목재의 건조 방법</vt:lpstr>
      <vt:lpstr>목재의 건조 방법</vt:lpstr>
      <vt:lpstr>목재의 건조 방법</vt:lpstr>
      <vt:lpstr>목재의 건조 방법</vt:lpstr>
      <vt:lpstr>목재의 건조도</vt:lpstr>
      <vt:lpstr>건조목재의 저장과 운반</vt:lpstr>
      <vt:lpstr>목재의 수분관리</vt:lpstr>
      <vt:lpstr>결론</vt:lpstr>
      <vt:lpstr> 부족한 ppt를 끝까지 봐주셔서 감사합니다</vt:lpstr>
    </vt:vector>
  </TitlesOfParts>
  <Company>Extra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XPuser</dc:creator>
  <cp:lastModifiedBy>Danial Yang</cp:lastModifiedBy>
  <cp:revision>60</cp:revision>
  <dcterms:created xsi:type="dcterms:W3CDTF">2011-05-21T10:59:41Z</dcterms:created>
  <dcterms:modified xsi:type="dcterms:W3CDTF">2011-05-31T13:49:36Z</dcterms:modified>
</cp:coreProperties>
</file>