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3" r:id="rId1"/>
  </p:sldMasterIdLst>
  <p:notesMasterIdLst>
    <p:notesMasterId r:id="rId10"/>
  </p:notesMasterIdLst>
  <p:sldIdLst>
    <p:sldId id="310" r:id="rId2"/>
    <p:sldId id="279" r:id="rId3"/>
    <p:sldId id="311" r:id="rId4"/>
    <p:sldId id="312" r:id="rId5"/>
    <p:sldId id="313" r:id="rId6"/>
    <p:sldId id="314" r:id="rId7"/>
    <p:sldId id="315" r:id="rId8"/>
    <p:sldId id="316" r:id="rId9"/>
  </p:sldIdLst>
  <p:sldSz cx="9144000" cy="6858000" type="screen4x3"/>
  <p:notesSz cx="6858000" cy="9144000"/>
  <p:defaultTextStyle>
    <a:defPPr>
      <a:defRPr lang="ko-KR"/>
    </a:defPPr>
    <a:lvl1pPr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1pPr>
    <a:lvl2pPr marL="4572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2pPr>
    <a:lvl3pPr marL="9144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3pPr>
    <a:lvl4pPr marL="13716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4pPr>
    <a:lvl5pPr marL="18288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5pPr>
    <a:lvl6pPr marL="2286000" algn="l" defTabSz="914400" rtl="0" eaLnBrk="1" latinLnBrk="1" hangingPunct="1"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6pPr>
    <a:lvl7pPr marL="2743200" algn="l" defTabSz="914400" rtl="0" eaLnBrk="1" latinLnBrk="1" hangingPunct="1"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7pPr>
    <a:lvl8pPr marL="3200400" algn="l" defTabSz="914400" rtl="0" eaLnBrk="1" latinLnBrk="1" hangingPunct="1"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8pPr>
    <a:lvl9pPr marL="3657600" algn="l" defTabSz="914400" rtl="0" eaLnBrk="1" latinLnBrk="1" hangingPunct="1"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>
        <p:scale>
          <a:sx n="68" d="100"/>
          <a:sy n="68" d="100"/>
        </p:scale>
        <p:origin x="-618" y="-4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92B5BAF-941F-480C-9CCD-17EB805C3E29}" type="datetimeFigureOut">
              <a:rPr lang="ko-KR" altLang="en-US" smtClean="0"/>
              <a:pPr/>
              <a:t>2011-05-16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94769C8-8ABC-4D9C-A04E-EF38EE05CAC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제목 슬라이드">
    <p:bg>
      <p:bgPr>
        <a:gradFill rotWithShape="0">
          <a:gsLst>
            <a:gs pos="0">
              <a:schemeClr val="bg1"/>
            </a:gs>
            <a:gs pos="100000">
              <a:schemeClr val="bg1">
                <a:gamma/>
                <a:shade val="48627"/>
                <a:invGamma/>
              </a:schemeClr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530" name="Group 2"/>
          <p:cNvGrpSpPr>
            <a:grpSpLocks/>
          </p:cNvGrpSpPr>
          <p:nvPr/>
        </p:nvGrpSpPr>
        <p:grpSpPr bwMode="auto">
          <a:xfrm>
            <a:off x="-498475" y="1311275"/>
            <a:ext cx="10429875" cy="5908675"/>
            <a:chOff x="-313" y="824"/>
            <a:chExt cx="6570" cy="3722"/>
          </a:xfrm>
        </p:grpSpPr>
        <p:sp>
          <p:nvSpPr>
            <p:cNvPr id="22531" name="Rectangle 3"/>
            <p:cNvSpPr>
              <a:spLocks noChangeArrowheads="1"/>
            </p:cNvSpPr>
            <p:nvPr userDrawn="1"/>
          </p:nvSpPr>
          <p:spPr bwMode="hidden">
            <a:xfrm rot="20798144" flipV="1">
              <a:off x="-14" y="1033"/>
              <a:ext cx="1744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32" name="Rectangle 4"/>
            <p:cNvSpPr>
              <a:spLocks noChangeArrowheads="1"/>
            </p:cNvSpPr>
            <p:nvPr userDrawn="1"/>
          </p:nvSpPr>
          <p:spPr bwMode="hidden">
            <a:xfrm rot="20774366" flipV="1">
              <a:off x="-24" y="1127"/>
              <a:ext cx="2033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33" name="Rectangle 5"/>
            <p:cNvSpPr>
              <a:spLocks noChangeArrowheads="1"/>
            </p:cNvSpPr>
            <p:nvPr userDrawn="1"/>
          </p:nvSpPr>
          <p:spPr bwMode="hidden">
            <a:xfrm rot="20757421" flipV="1">
              <a:off x="-27" y="1198"/>
              <a:ext cx="2246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34" name="Rectangle 6"/>
            <p:cNvSpPr>
              <a:spLocks noChangeArrowheads="1"/>
            </p:cNvSpPr>
            <p:nvPr userDrawn="1"/>
          </p:nvSpPr>
          <p:spPr bwMode="hidden">
            <a:xfrm rot="20684206" flipV="1">
              <a:off x="-43" y="1283"/>
              <a:ext cx="2476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35" name="Rectangle 7"/>
            <p:cNvSpPr>
              <a:spLocks noChangeArrowheads="1"/>
            </p:cNvSpPr>
            <p:nvPr userDrawn="1"/>
          </p:nvSpPr>
          <p:spPr bwMode="hidden">
            <a:xfrm rot="20631226" flipV="1">
              <a:off x="-51" y="1397"/>
              <a:ext cx="2770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36" name="Rectangle 8"/>
            <p:cNvSpPr>
              <a:spLocks noChangeArrowheads="1"/>
            </p:cNvSpPr>
            <p:nvPr userDrawn="1"/>
          </p:nvSpPr>
          <p:spPr bwMode="hidden">
            <a:xfrm rot="20554235" flipV="1">
              <a:off x="-65" y="1523"/>
              <a:ext cx="3058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37" name="Rectangle 9"/>
            <p:cNvSpPr>
              <a:spLocks noChangeArrowheads="1"/>
            </p:cNvSpPr>
            <p:nvPr userDrawn="1"/>
          </p:nvSpPr>
          <p:spPr bwMode="hidden">
            <a:xfrm rot="20466593" flipV="1">
              <a:off x="-93" y="1694"/>
              <a:ext cx="3403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38" name="Rectangle 10"/>
            <p:cNvSpPr>
              <a:spLocks noChangeArrowheads="1"/>
            </p:cNvSpPr>
            <p:nvPr userDrawn="1"/>
          </p:nvSpPr>
          <p:spPr bwMode="hidden">
            <a:xfrm rot="20343219" flipV="1">
              <a:off x="-99" y="1863"/>
              <a:ext cx="374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39" name="Rectangle 11"/>
            <p:cNvSpPr>
              <a:spLocks noChangeArrowheads="1"/>
            </p:cNvSpPr>
            <p:nvPr userDrawn="1"/>
          </p:nvSpPr>
          <p:spPr bwMode="hidden">
            <a:xfrm rot="20211065" flipV="1">
              <a:off x="-165" y="2053"/>
              <a:ext cx="420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40" name="Rectangle 12"/>
            <p:cNvSpPr>
              <a:spLocks noChangeArrowheads="1"/>
            </p:cNvSpPr>
            <p:nvPr userDrawn="1"/>
          </p:nvSpPr>
          <p:spPr bwMode="hidden">
            <a:xfrm rot="20102912" flipV="1">
              <a:off x="-214" y="2289"/>
              <a:ext cx="461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41" name="Rectangle 13"/>
            <p:cNvSpPr>
              <a:spLocks noChangeArrowheads="1"/>
            </p:cNvSpPr>
            <p:nvPr userDrawn="1"/>
          </p:nvSpPr>
          <p:spPr bwMode="hidden">
            <a:xfrm rot="19923405" flipV="1">
              <a:off x="-313" y="2617"/>
              <a:ext cx="520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42" name="Rectangle 14"/>
            <p:cNvSpPr>
              <a:spLocks noChangeArrowheads="1"/>
            </p:cNvSpPr>
            <p:nvPr userDrawn="1"/>
          </p:nvSpPr>
          <p:spPr bwMode="hidden">
            <a:xfrm rot="19686284" flipV="1">
              <a:off x="9" y="2881"/>
              <a:ext cx="5401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43" name="Rectangle 15"/>
            <p:cNvSpPr>
              <a:spLocks noChangeArrowheads="1"/>
            </p:cNvSpPr>
            <p:nvPr userDrawn="1"/>
          </p:nvSpPr>
          <p:spPr bwMode="hidden">
            <a:xfrm rot="19383534" flipV="1">
              <a:off x="1319" y="2928"/>
              <a:ext cx="461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019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44" name="Rectangle 16"/>
            <p:cNvSpPr>
              <a:spLocks noChangeArrowheads="1"/>
            </p:cNvSpPr>
            <p:nvPr userDrawn="1"/>
          </p:nvSpPr>
          <p:spPr bwMode="hidden">
            <a:xfrm rot="18994182" flipV="1">
              <a:off x="2681" y="3071"/>
              <a:ext cx="357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13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45" name="Rectangle 17"/>
            <p:cNvSpPr>
              <a:spLocks noChangeArrowheads="1"/>
            </p:cNvSpPr>
            <p:nvPr userDrawn="1"/>
          </p:nvSpPr>
          <p:spPr bwMode="hidden">
            <a:xfrm rot="18603245" flipV="1">
              <a:off x="4052" y="3504"/>
              <a:ext cx="207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 vert="eaVert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46" name="Rectangle 18"/>
            <p:cNvSpPr>
              <a:spLocks noChangeArrowheads="1"/>
            </p:cNvSpPr>
            <p:nvPr userDrawn="1"/>
          </p:nvSpPr>
          <p:spPr bwMode="hidden">
            <a:xfrm rot="39991575" flipH="1" flipV="1">
              <a:off x="5368" y="4167"/>
              <a:ext cx="501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 vert="eaVert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47" name="Rectangle 19"/>
            <p:cNvSpPr>
              <a:spLocks noChangeArrowheads="1"/>
            </p:cNvSpPr>
            <p:nvPr userDrawn="1"/>
          </p:nvSpPr>
          <p:spPr bwMode="hidden">
            <a:xfrm rot="-20541361">
              <a:off x="-146" y="2360"/>
              <a:ext cx="604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48" name="Rectangle 20"/>
            <p:cNvSpPr>
              <a:spLocks noChangeArrowheads="1"/>
            </p:cNvSpPr>
            <p:nvPr userDrawn="1"/>
          </p:nvSpPr>
          <p:spPr bwMode="hidden">
            <a:xfrm rot="-20036206">
              <a:off x="-198" y="3396"/>
              <a:ext cx="414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3529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49" name="Rectangle 21"/>
            <p:cNvSpPr>
              <a:spLocks noChangeArrowheads="1"/>
            </p:cNvSpPr>
            <p:nvPr userDrawn="1"/>
          </p:nvSpPr>
          <p:spPr bwMode="hidden">
            <a:xfrm rot="1732981">
              <a:off x="-165" y="3624"/>
              <a:ext cx="28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3529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50" name="Rectangle 22"/>
            <p:cNvSpPr>
              <a:spLocks noChangeArrowheads="1"/>
            </p:cNvSpPr>
            <p:nvPr userDrawn="1"/>
          </p:nvSpPr>
          <p:spPr bwMode="hidden">
            <a:xfrm rot="1969083">
              <a:off x="-110" y="3922"/>
              <a:ext cx="140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51" name="Rectangle 23"/>
            <p:cNvSpPr>
              <a:spLocks noChangeArrowheads="1"/>
            </p:cNvSpPr>
            <p:nvPr userDrawn="1"/>
          </p:nvSpPr>
          <p:spPr bwMode="hidden">
            <a:xfrm rot="-20213826">
              <a:off x="-216" y="3221"/>
              <a:ext cx="5477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862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52" name="Rectangle 24"/>
            <p:cNvSpPr>
              <a:spLocks noChangeArrowheads="1"/>
            </p:cNvSpPr>
            <p:nvPr userDrawn="1"/>
          </p:nvSpPr>
          <p:spPr bwMode="hidden">
            <a:xfrm rot="22583969">
              <a:off x="-115" y="2129"/>
              <a:ext cx="601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7647"/>
                    <a:invGamma/>
                  </a:schemeClr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53" name="Rectangle 25"/>
            <p:cNvSpPr>
              <a:spLocks noChangeArrowheads="1"/>
            </p:cNvSpPr>
            <p:nvPr userDrawn="1"/>
          </p:nvSpPr>
          <p:spPr bwMode="hidden">
            <a:xfrm rot="930109" flipV="1">
              <a:off x="80" y="1946"/>
              <a:ext cx="575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54" name="Rectangle 26"/>
            <p:cNvSpPr>
              <a:spLocks noChangeArrowheads="1"/>
            </p:cNvSpPr>
            <p:nvPr userDrawn="1"/>
          </p:nvSpPr>
          <p:spPr bwMode="hidden">
            <a:xfrm rot="-20731987">
              <a:off x="374" y="1802"/>
              <a:ext cx="5475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55" name="Rectangle 27"/>
            <p:cNvSpPr>
              <a:spLocks noChangeArrowheads="1"/>
            </p:cNvSpPr>
            <p:nvPr userDrawn="1"/>
          </p:nvSpPr>
          <p:spPr bwMode="hidden">
            <a:xfrm rot="-64024402">
              <a:off x="848" y="1582"/>
              <a:ext cx="497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56" name="Rectangle 28"/>
            <p:cNvSpPr>
              <a:spLocks noChangeArrowheads="1"/>
            </p:cNvSpPr>
            <p:nvPr userDrawn="1"/>
          </p:nvSpPr>
          <p:spPr bwMode="hidden">
            <a:xfrm rot="-42464612">
              <a:off x="1053" y="1476"/>
              <a:ext cx="475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57" name="Rectangle 29"/>
            <p:cNvSpPr>
              <a:spLocks noChangeArrowheads="1"/>
            </p:cNvSpPr>
            <p:nvPr userDrawn="1"/>
          </p:nvSpPr>
          <p:spPr bwMode="hidden">
            <a:xfrm rot="-20907336">
              <a:off x="1244" y="1377"/>
              <a:ext cx="4557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58" name="Rectangle 30"/>
            <p:cNvSpPr>
              <a:spLocks noChangeArrowheads="1"/>
            </p:cNvSpPr>
            <p:nvPr userDrawn="1"/>
          </p:nvSpPr>
          <p:spPr bwMode="hidden">
            <a:xfrm rot="655690" flipV="1">
              <a:off x="1487" y="1305"/>
              <a:ext cx="431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59" name="Rectangle 31"/>
            <p:cNvSpPr>
              <a:spLocks noChangeArrowheads="1"/>
            </p:cNvSpPr>
            <p:nvPr userDrawn="1"/>
          </p:nvSpPr>
          <p:spPr bwMode="hidden">
            <a:xfrm rot="636921" flipV="1">
              <a:off x="1650" y="1218"/>
              <a:ext cx="415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60" name="Rectangle 32"/>
            <p:cNvSpPr>
              <a:spLocks noChangeArrowheads="1"/>
            </p:cNvSpPr>
            <p:nvPr userDrawn="1"/>
          </p:nvSpPr>
          <p:spPr bwMode="hidden">
            <a:xfrm rot="803987" flipV="1">
              <a:off x="611" y="1684"/>
              <a:ext cx="52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61" name="Rectangle 33"/>
            <p:cNvSpPr>
              <a:spLocks noChangeArrowheads="1"/>
            </p:cNvSpPr>
            <p:nvPr userDrawn="1"/>
          </p:nvSpPr>
          <p:spPr bwMode="hidden">
            <a:xfrm rot="1273217" flipV="1">
              <a:off x="-204" y="2976"/>
              <a:ext cx="615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62" name="Rectangle 34"/>
            <p:cNvSpPr>
              <a:spLocks noChangeArrowheads="1"/>
            </p:cNvSpPr>
            <p:nvPr userDrawn="1"/>
          </p:nvSpPr>
          <p:spPr bwMode="hidden">
            <a:xfrm rot="1169729" flipV="1">
              <a:off x="-174" y="2663"/>
              <a:ext cx="61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1373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63" name="Oval 35"/>
            <p:cNvSpPr>
              <a:spLocks noChangeArrowheads="1"/>
            </p:cNvSpPr>
            <p:nvPr/>
          </p:nvSpPr>
          <p:spPr bwMode="hidden">
            <a:xfrm>
              <a:off x="740" y="3359"/>
              <a:ext cx="168" cy="9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64" name="Oval 36"/>
            <p:cNvSpPr>
              <a:spLocks noChangeArrowheads="1"/>
            </p:cNvSpPr>
            <p:nvPr/>
          </p:nvSpPr>
          <p:spPr bwMode="hidden">
            <a:xfrm>
              <a:off x="236" y="3074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65" name="Oval 37"/>
            <p:cNvSpPr>
              <a:spLocks noChangeArrowheads="1"/>
            </p:cNvSpPr>
            <p:nvPr/>
          </p:nvSpPr>
          <p:spPr bwMode="hidden">
            <a:xfrm>
              <a:off x="159" y="3652"/>
              <a:ext cx="196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66" name="Oval 38"/>
            <p:cNvSpPr>
              <a:spLocks noChangeArrowheads="1"/>
            </p:cNvSpPr>
            <p:nvPr/>
          </p:nvSpPr>
          <p:spPr bwMode="hidden">
            <a:xfrm>
              <a:off x="2077" y="2661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67" name="Oval 39"/>
            <p:cNvSpPr>
              <a:spLocks noChangeArrowheads="1"/>
            </p:cNvSpPr>
            <p:nvPr/>
          </p:nvSpPr>
          <p:spPr bwMode="hidden">
            <a:xfrm>
              <a:off x="1223" y="3076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68" name="Oval 40"/>
            <p:cNvSpPr>
              <a:spLocks noChangeArrowheads="1"/>
            </p:cNvSpPr>
            <p:nvPr/>
          </p:nvSpPr>
          <p:spPr bwMode="hidden">
            <a:xfrm>
              <a:off x="1686" y="2857"/>
              <a:ext cx="156" cy="9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69" name="Oval 41"/>
            <p:cNvSpPr>
              <a:spLocks noChangeArrowheads="1"/>
            </p:cNvSpPr>
            <p:nvPr/>
          </p:nvSpPr>
          <p:spPr bwMode="hidden">
            <a:xfrm>
              <a:off x="750" y="2839"/>
              <a:ext cx="151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70" name="Oval 42"/>
            <p:cNvSpPr>
              <a:spLocks noChangeArrowheads="1"/>
            </p:cNvSpPr>
            <p:nvPr/>
          </p:nvSpPr>
          <p:spPr bwMode="hidden">
            <a:xfrm>
              <a:off x="367" y="2656"/>
              <a:ext cx="150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71" name="Oval 43"/>
            <p:cNvSpPr>
              <a:spLocks noChangeArrowheads="1"/>
            </p:cNvSpPr>
            <p:nvPr/>
          </p:nvSpPr>
          <p:spPr bwMode="hidden">
            <a:xfrm>
              <a:off x="1172" y="2642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72" name="Oval 44"/>
            <p:cNvSpPr>
              <a:spLocks noChangeArrowheads="1"/>
            </p:cNvSpPr>
            <p:nvPr/>
          </p:nvSpPr>
          <p:spPr bwMode="hidden">
            <a:xfrm>
              <a:off x="2401" y="2485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73" name="Oval 45"/>
            <p:cNvSpPr>
              <a:spLocks noChangeArrowheads="1"/>
            </p:cNvSpPr>
            <p:nvPr/>
          </p:nvSpPr>
          <p:spPr bwMode="hidden">
            <a:xfrm>
              <a:off x="1910" y="2314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74" name="Oval 46"/>
            <p:cNvSpPr>
              <a:spLocks noChangeArrowheads="1"/>
            </p:cNvSpPr>
            <p:nvPr/>
          </p:nvSpPr>
          <p:spPr bwMode="hidden">
            <a:xfrm>
              <a:off x="2254" y="2154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75" name="Oval 47"/>
            <p:cNvSpPr>
              <a:spLocks noChangeArrowheads="1"/>
            </p:cNvSpPr>
            <p:nvPr/>
          </p:nvSpPr>
          <p:spPr bwMode="hidden">
            <a:xfrm>
              <a:off x="2742" y="2305"/>
              <a:ext cx="140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76" name="Oval 48"/>
            <p:cNvSpPr>
              <a:spLocks noChangeArrowheads="1"/>
            </p:cNvSpPr>
            <p:nvPr/>
          </p:nvSpPr>
          <p:spPr bwMode="hidden">
            <a:xfrm>
              <a:off x="2812" y="1898"/>
              <a:ext cx="12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77" name="Oval 49"/>
            <p:cNvSpPr>
              <a:spLocks noChangeArrowheads="1"/>
            </p:cNvSpPr>
            <p:nvPr/>
          </p:nvSpPr>
          <p:spPr bwMode="hidden">
            <a:xfrm>
              <a:off x="3721" y="1792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78" name="Oval 50"/>
            <p:cNvSpPr>
              <a:spLocks noChangeArrowheads="1"/>
            </p:cNvSpPr>
            <p:nvPr/>
          </p:nvSpPr>
          <p:spPr bwMode="hidden">
            <a:xfrm>
              <a:off x="3528" y="1896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79" name="Oval 51"/>
            <p:cNvSpPr>
              <a:spLocks noChangeArrowheads="1"/>
            </p:cNvSpPr>
            <p:nvPr/>
          </p:nvSpPr>
          <p:spPr bwMode="hidden">
            <a:xfrm>
              <a:off x="3064" y="1778"/>
              <a:ext cx="128" cy="6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80" name="Oval 52"/>
            <p:cNvSpPr>
              <a:spLocks noChangeArrowheads="1"/>
            </p:cNvSpPr>
            <p:nvPr/>
          </p:nvSpPr>
          <p:spPr bwMode="hidden">
            <a:xfrm>
              <a:off x="3277" y="2024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81" name="Oval 53"/>
            <p:cNvSpPr>
              <a:spLocks noChangeArrowheads="1"/>
            </p:cNvSpPr>
            <p:nvPr/>
          </p:nvSpPr>
          <p:spPr bwMode="hidden">
            <a:xfrm>
              <a:off x="3027" y="2160"/>
              <a:ext cx="133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82" name="Oval 54"/>
            <p:cNvSpPr>
              <a:spLocks noChangeArrowheads="1"/>
            </p:cNvSpPr>
            <p:nvPr/>
          </p:nvSpPr>
          <p:spPr bwMode="hidden">
            <a:xfrm>
              <a:off x="1569" y="2453"/>
              <a:ext cx="150" cy="9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83" name="Oval 55"/>
            <p:cNvSpPr>
              <a:spLocks noChangeArrowheads="1"/>
            </p:cNvSpPr>
            <p:nvPr/>
          </p:nvSpPr>
          <p:spPr bwMode="hidden">
            <a:xfrm>
              <a:off x="1863" y="2028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84" name="Oval 56"/>
            <p:cNvSpPr>
              <a:spLocks noChangeArrowheads="1"/>
            </p:cNvSpPr>
            <p:nvPr/>
          </p:nvSpPr>
          <p:spPr bwMode="hidden">
            <a:xfrm>
              <a:off x="1513" y="2175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85" name="Oval 57"/>
            <p:cNvSpPr>
              <a:spLocks noChangeArrowheads="1"/>
            </p:cNvSpPr>
            <p:nvPr/>
          </p:nvSpPr>
          <p:spPr bwMode="hidden">
            <a:xfrm>
              <a:off x="1191" y="2311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86" name="Oval 58"/>
            <p:cNvSpPr>
              <a:spLocks noChangeArrowheads="1"/>
            </p:cNvSpPr>
            <p:nvPr/>
          </p:nvSpPr>
          <p:spPr bwMode="hidden">
            <a:xfrm>
              <a:off x="1154" y="2047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87" name="Oval 59"/>
            <p:cNvSpPr>
              <a:spLocks noChangeArrowheads="1"/>
            </p:cNvSpPr>
            <p:nvPr/>
          </p:nvSpPr>
          <p:spPr bwMode="hidden">
            <a:xfrm>
              <a:off x="1142" y="1803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88" name="Oval 60"/>
            <p:cNvSpPr>
              <a:spLocks noChangeArrowheads="1"/>
            </p:cNvSpPr>
            <p:nvPr/>
          </p:nvSpPr>
          <p:spPr bwMode="hidden">
            <a:xfrm>
              <a:off x="1500" y="1912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89" name="Oval 61"/>
            <p:cNvSpPr>
              <a:spLocks noChangeArrowheads="1"/>
            </p:cNvSpPr>
            <p:nvPr/>
          </p:nvSpPr>
          <p:spPr bwMode="hidden">
            <a:xfrm>
              <a:off x="1804" y="180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90" name="Oval 62"/>
            <p:cNvSpPr>
              <a:spLocks noChangeArrowheads="1"/>
            </p:cNvSpPr>
            <p:nvPr/>
          </p:nvSpPr>
          <p:spPr bwMode="hidden">
            <a:xfrm>
              <a:off x="2159" y="1905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91" name="Oval 63"/>
            <p:cNvSpPr>
              <a:spLocks noChangeArrowheads="1"/>
            </p:cNvSpPr>
            <p:nvPr/>
          </p:nvSpPr>
          <p:spPr bwMode="hidden">
            <a:xfrm>
              <a:off x="2432" y="178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92" name="Oval 64"/>
            <p:cNvSpPr>
              <a:spLocks noChangeArrowheads="1"/>
            </p:cNvSpPr>
            <p:nvPr/>
          </p:nvSpPr>
          <p:spPr bwMode="hidden">
            <a:xfrm>
              <a:off x="470" y="203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93" name="Oval 65"/>
            <p:cNvSpPr>
              <a:spLocks noChangeArrowheads="1"/>
            </p:cNvSpPr>
            <p:nvPr/>
          </p:nvSpPr>
          <p:spPr bwMode="hidden">
            <a:xfrm>
              <a:off x="68" y="2166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94" name="Oval 66"/>
            <p:cNvSpPr>
              <a:spLocks noChangeArrowheads="1"/>
            </p:cNvSpPr>
            <p:nvPr/>
          </p:nvSpPr>
          <p:spPr bwMode="hidden">
            <a:xfrm>
              <a:off x="798" y="1916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95" name="Oval 67"/>
            <p:cNvSpPr>
              <a:spLocks noChangeArrowheads="1"/>
            </p:cNvSpPr>
            <p:nvPr/>
          </p:nvSpPr>
          <p:spPr bwMode="hidden">
            <a:xfrm>
              <a:off x="455" y="179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96" name="Oval 68"/>
            <p:cNvSpPr>
              <a:spLocks noChangeArrowheads="1"/>
            </p:cNvSpPr>
            <p:nvPr/>
          </p:nvSpPr>
          <p:spPr bwMode="hidden">
            <a:xfrm>
              <a:off x="113" y="190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97" name="Oval 69"/>
            <p:cNvSpPr>
              <a:spLocks noChangeArrowheads="1"/>
            </p:cNvSpPr>
            <p:nvPr/>
          </p:nvSpPr>
          <p:spPr bwMode="hidden">
            <a:xfrm>
              <a:off x="432" y="2323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98" name="Oval 70"/>
            <p:cNvSpPr>
              <a:spLocks noChangeArrowheads="1"/>
            </p:cNvSpPr>
            <p:nvPr/>
          </p:nvSpPr>
          <p:spPr bwMode="hidden">
            <a:xfrm>
              <a:off x="814" y="2178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99" name="Oval 71"/>
            <p:cNvSpPr>
              <a:spLocks noChangeArrowheads="1"/>
            </p:cNvSpPr>
            <p:nvPr/>
          </p:nvSpPr>
          <p:spPr bwMode="hidden">
            <a:xfrm>
              <a:off x="789" y="2472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00" name="Oval 72"/>
            <p:cNvSpPr>
              <a:spLocks noChangeArrowheads="1"/>
            </p:cNvSpPr>
            <p:nvPr/>
          </p:nvSpPr>
          <p:spPr bwMode="hidden">
            <a:xfrm>
              <a:off x="2544" y="2015"/>
              <a:ext cx="140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01" name="Oval 73"/>
            <p:cNvSpPr>
              <a:spLocks noChangeArrowheads="1"/>
            </p:cNvSpPr>
            <p:nvPr/>
          </p:nvSpPr>
          <p:spPr bwMode="hidden">
            <a:xfrm>
              <a:off x="1457" y="1700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02" name="Oval 74"/>
            <p:cNvSpPr>
              <a:spLocks noChangeArrowheads="1"/>
            </p:cNvSpPr>
            <p:nvPr/>
          </p:nvSpPr>
          <p:spPr bwMode="hidden">
            <a:xfrm>
              <a:off x="1747" y="1599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03" name="Oval 75"/>
            <p:cNvSpPr>
              <a:spLocks noChangeArrowheads="1"/>
            </p:cNvSpPr>
            <p:nvPr/>
          </p:nvSpPr>
          <p:spPr bwMode="hidden">
            <a:xfrm>
              <a:off x="1385" y="150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04" name="Oval 76"/>
            <p:cNvSpPr>
              <a:spLocks noChangeArrowheads="1"/>
            </p:cNvSpPr>
            <p:nvPr/>
          </p:nvSpPr>
          <p:spPr bwMode="hidden">
            <a:xfrm>
              <a:off x="1093" y="1595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05" name="Oval 77"/>
            <p:cNvSpPr>
              <a:spLocks noChangeArrowheads="1"/>
            </p:cNvSpPr>
            <p:nvPr/>
          </p:nvSpPr>
          <p:spPr bwMode="hidden">
            <a:xfrm>
              <a:off x="792" y="1690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06" name="Oval 78"/>
            <p:cNvSpPr>
              <a:spLocks noChangeArrowheads="1"/>
            </p:cNvSpPr>
            <p:nvPr/>
          </p:nvSpPr>
          <p:spPr bwMode="hidden">
            <a:xfrm>
              <a:off x="2011" y="151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07" name="Oval 79"/>
            <p:cNvSpPr>
              <a:spLocks noChangeArrowheads="1"/>
            </p:cNvSpPr>
            <p:nvPr/>
          </p:nvSpPr>
          <p:spPr bwMode="hidden">
            <a:xfrm>
              <a:off x="2087" y="169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08" name="Oval 80"/>
            <p:cNvSpPr>
              <a:spLocks noChangeArrowheads="1"/>
            </p:cNvSpPr>
            <p:nvPr/>
          </p:nvSpPr>
          <p:spPr bwMode="hidden">
            <a:xfrm>
              <a:off x="2345" y="1601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09" name="Oval 81"/>
            <p:cNvSpPr>
              <a:spLocks noChangeArrowheads="1"/>
            </p:cNvSpPr>
            <p:nvPr/>
          </p:nvSpPr>
          <p:spPr bwMode="hidden">
            <a:xfrm>
              <a:off x="2684" y="1686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10" name="Oval 82"/>
            <p:cNvSpPr>
              <a:spLocks noChangeArrowheads="1"/>
            </p:cNvSpPr>
            <p:nvPr/>
          </p:nvSpPr>
          <p:spPr bwMode="hidden">
            <a:xfrm>
              <a:off x="806" y="151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11" name="Oval 83"/>
            <p:cNvSpPr>
              <a:spLocks noChangeArrowheads="1"/>
            </p:cNvSpPr>
            <p:nvPr/>
          </p:nvSpPr>
          <p:spPr bwMode="hidden">
            <a:xfrm>
              <a:off x="495" y="1597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12" name="Oval 84"/>
            <p:cNvSpPr>
              <a:spLocks noChangeArrowheads="1"/>
            </p:cNvSpPr>
            <p:nvPr/>
          </p:nvSpPr>
          <p:spPr bwMode="hidden">
            <a:xfrm>
              <a:off x="228" y="1508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13" name="Oval 85"/>
            <p:cNvSpPr>
              <a:spLocks noChangeArrowheads="1"/>
            </p:cNvSpPr>
            <p:nvPr/>
          </p:nvSpPr>
          <p:spPr bwMode="hidden">
            <a:xfrm>
              <a:off x="157" y="1698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14" name="Oval 86"/>
            <p:cNvSpPr>
              <a:spLocks noChangeArrowheads="1"/>
            </p:cNvSpPr>
            <p:nvPr/>
          </p:nvSpPr>
          <p:spPr bwMode="hidden">
            <a:xfrm>
              <a:off x="2887" y="1595"/>
              <a:ext cx="124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15" name="Oval 87"/>
            <p:cNvSpPr>
              <a:spLocks noChangeArrowheads="1"/>
            </p:cNvSpPr>
            <p:nvPr/>
          </p:nvSpPr>
          <p:spPr bwMode="hidden">
            <a:xfrm>
              <a:off x="3079" y="1511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16" name="Oval 88"/>
            <p:cNvSpPr>
              <a:spLocks noChangeArrowheads="1"/>
            </p:cNvSpPr>
            <p:nvPr/>
          </p:nvSpPr>
          <p:spPr bwMode="hidden">
            <a:xfrm>
              <a:off x="3270" y="1688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17" name="Oval 89"/>
            <p:cNvSpPr>
              <a:spLocks noChangeArrowheads="1"/>
            </p:cNvSpPr>
            <p:nvPr/>
          </p:nvSpPr>
          <p:spPr bwMode="hidden">
            <a:xfrm>
              <a:off x="3453" y="1599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18" name="Oval 90"/>
            <p:cNvSpPr>
              <a:spLocks noChangeArrowheads="1"/>
            </p:cNvSpPr>
            <p:nvPr/>
          </p:nvSpPr>
          <p:spPr bwMode="hidden">
            <a:xfrm>
              <a:off x="3651" y="150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19" name="Oval 91"/>
            <p:cNvSpPr>
              <a:spLocks noChangeArrowheads="1"/>
            </p:cNvSpPr>
            <p:nvPr/>
          </p:nvSpPr>
          <p:spPr bwMode="hidden">
            <a:xfrm>
              <a:off x="4251" y="1513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20" name="Oval 92"/>
            <p:cNvSpPr>
              <a:spLocks noChangeArrowheads="1"/>
            </p:cNvSpPr>
            <p:nvPr/>
          </p:nvSpPr>
          <p:spPr bwMode="hidden">
            <a:xfrm>
              <a:off x="3901" y="1701"/>
              <a:ext cx="128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21" name="Oval 93"/>
            <p:cNvSpPr>
              <a:spLocks noChangeArrowheads="1"/>
            </p:cNvSpPr>
            <p:nvPr/>
          </p:nvSpPr>
          <p:spPr bwMode="hidden">
            <a:xfrm>
              <a:off x="4086" y="1608"/>
              <a:ext cx="128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22" name="Oval 94"/>
            <p:cNvSpPr>
              <a:spLocks noChangeArrowheads="1"/>
            </p:cNvSpPr>
            <p:nvPr/>
          </p:nvSpPr>
          <p:spPr bwMode="hidden">
            <a:xfrm>
              <a:off x="1282" y="3653"/>
              <a:ext cx="196" cy="11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23" name="Oval 95"/>
            <p:cNvSpPr>
              <a:spLocks noChangeArrowheads="1"/>
            </p:cNvSpPr>
            <p:nvPr/>
          </p:nvSpPr>
          <p:spPr bwMode="hidden">
            <a:xfrm>
              <a:off x="707" y="4014"/>
              <a:ext cx="191" cy="11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24" name="Oval 96"/>
            <p:cNvSpPr>
              <a:spLocks noChangeArrowheads="1"/>
            </p:cNvSpPr>
            <p:nvPr/>
          </p:nvSpPr>
          <p:spPr bwMode="hidden">
            <a:xfrm>
              <a:off x="2229" y="3090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25" name="Oval 97"/>
            <p:cNvSpPr>
              <a:spLocks noChangeArrowheads="1"/>
            </p:cNvSpPr>
            <p:nvPr/>
          </p:nvSpPr>
          <p:spPr bwMode="hidden">
            <a:xfrm>
              <a:off x="2604" y="2867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26" name="Oval 98"/>
            <p:cNvSpPr>
              <a:spLocks noChangeArrowheads="1"/>
            </p:cNvSpPr>
            <p:nvPr/>
          </p:nvSpPr>
          <p:spPr bwMode="hidden">
            <a:xfrm>
              <a:off x="2907" y="2668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27" name="Oval 99"/>
            <p:cNvSpPr>
              <a:spLocks noChangeArrowheads="1"/>
            </p:cNvSpPr>
            <p:nvPr/>
          </p:nvSpPr>
          <p:spPr bwMode="hidden">
            <a:xfrm>
              <a:off x="3248" y="2454"/>
              <a:ext cx="150" cy="9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28" name="Oval 100"/>
            <p:cNvSpPr>
              <a:spLocks noChangeArrowheads="1"/>
            </p:cNvSpPr>
            <p:nvPr/>
          </p:nvSpPr>
          <p:spPr bwMode="hidden">
            <a:xfrm>
              <a:off x="1801" y="3360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29" name="Oval 101"/>
            <p:cNvSpPr>
              <a:spLocks noChangeArrowheads="1"/>
            </p:cNvSpPr>
            <p:nvPr/>
          </p:nvSpPr>
          <p:spPr bwMode="hidden">
            <a:xfrm>
              <a:off x="3512" y="230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30" name="Oval 102"/>
            <p:cNvSpPr>
              <a:spLocks noChangeArrowheads="1"/>
            </p:cNvSpPr>
            <p:nvPr/>
          </p:nvSpPr>
          <p:spPr bwMode="hidden">
            <a:xfrm>
              <a:off x="3980" y="2014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31" name="Oval 103"/>
            <p:cNvSpPr>
              <a:spLocks noChangeArrowheads="1"/>
            </p:cNvSpPr>
            <p:nvPr/>
          </p:nvSpPr>
          <p:spPr bwMode="hidden">
            <a:xfrm>
              <a:off x="3753" y="2158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32" name="Oval 104"/>
            <p:cNvSpPr>
              <a:spLocks noChangeArrowheads="1"/>
            </p:cNvSpPr>
            <p:nvPr/>
          </p:nvSpPr>
          <p:spPr bwMode="hidden">
            <a:xfrm>
              <a:off x="4176" y="1898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33" name="Oval 105"/>
            <p:cNvSpPr>
              <a:spLocks noChangeArrowheads="1"/>
            </p:cNvSpPr>
            <p:nvPr/>
          </p:nvSpPr>
          <p:spPr bwMode="hidden">
            <a:xfrm>
              <a:off x="4338" y="1797"/>
              <a:ext cx="129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34" name="Oval 106"/>
            <p:cNvSpPr>
              <a:spLocks noChangeArrowheads="1"/>
            </p:cNvSpPr>
            <p:nvPr/>
          </p:nvSpPr>
          <p:spPr bwMode="hidden">
            <a:xfrm>
              <a:off x="4505" y="1700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35" name="Oval 107"/>
            <p:cNvSpPr>
              <a:spLocks noChangeArrowheads="1"/>
            </p:cNvSpPr>
            <p:nvPr/>
          </p:nvSpPr>
          <p:spPr bwMode="hidden">
            <a:xfrm>
              <a:off x="4661" y="1603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36" name="Oval 108"/>
            <p:cNvSpPr>
              <a:spLocks noChangeArrowheads="1"/>
            </p:cNvSpPr>
            <p:nvPr/>
          </p:nvSpPr>
          <p:spPr bwMode="hidden">
            <a:xfrm>
              <a:off x="4803" y="1512"/>
              <a:ext cx="128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37" name="Oval 109"/>
            <p:cNvSpPr>
              <a:spLocks noChangeArrowheads="1"/>
            </p:cNvSpPr>
            <p:nvPr/>
          </p:nvSpPr>
          <p:spPr bwMode="hidden">
            <a:xfrm>
              <a:off x="4930" y="1431"/>
              <a:ext cx="111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38" name="Oval 110"/>
            <p:cNvSpPr>
              <a:spLocks noChangeArrowheads="1"/>
            </p:cNvSpPr>
            <p:nvPr/>
          </p:nvSpPr>
          <p:spPr bwMode="hidden">
            <a:xfrm>
              <a:off x="3835" y="143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39" name="Oval 111"/>
            <p:cNvSpPr>
              <a:spLocks noChangeArrowheads="1"/>
            </p:cNvSpPr>
            <p:nvPr/>
          </p:nvSpPr>
          <p:spPr bwMode="hidden">
            <a:xfrm>
              <a:off x="3286" y="143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40" name="Oval 112"/>
            <p:cNvSpPr>
              <a:spLocks noChangeArrowheads="1"/>
            </p:cNvSpPr>
            <p:nvPr/>
          </p:nvSpPr>
          <p:spPr bwMode="hidden">
            <a:xfrm>
              <a:off x="2972" y="1366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41" name="Oval 113"/>
            <p:cNvSpPr>
              <a:spLocks noChangeArrowheads="1"/>
            </p:cNvSpPr>
            <p:nvPr/>
          </p:nvSpPr>
          <p:spPr bwMode="hidden">
            <a:xfrm>
              <a:off x="3152" y="1292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42" name="Oval 114"/>
            <p:cNvSpPr>
              <a:spLocks noChangeArrowheads="1"/>
            </p:cNvSpPr>
            <p:nvPr/>
          </p:nvSpPr>
          <p:spPr bwMode="hidden">
            <a:xfrm>
              <a:off x="3020" y="117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43" name="Oval 115"/>
            <p:cNvSpPr>
              <a:spLocks noChangeArrowheads="1"/>
            </p:cNvSpPr>
            <p:nvPr/>
          </p:nvSpPr>
          <p:spPr bwMode="hidden">
            <a:xfrm>
              <a:off x="2443" y="1368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44" name="Oval 116"/>
            <p:cNvSpPr>
              <a:spLocks noChangeArrowheads="1"/>
            </p:cNvSpPr>
            <p:nvPr/>
          </p:nvSpPr>
          <p:spPr bwMode="hidden">
            <a:xfrm>
              <a:off x="2301" y="1220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45" name="Oval 117"/>
            <p:cNvSpPr>
              <a:spLocks noChangeArrowheads="1"/>
            </p:cNvSpPr>
            <p:nvPr/>
          </p:nvSpPr>
          <p:spPr bwMode="hidden">
            <a:xfrm>
              <a:off x="2095" y="1284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46" name="Oval 118"/>
            <p:cNvSpPr>
              <a:spLocks noChangeArrowheads="1"/>
            </p:cNvSpPr>
            <p:nvPr/>
          </p:nvSpPr>
          <p:spPr bwMode="hidden">
            <a:xfrm>
              <a:off x="2228" y="1442"/>
              <a:ext cx="111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47" name="Oval 119"/>
            <p:cNvSpPr>
              <a:spLocks noChangeArrowheads="1"/>
            </p:cNvSpPr>
            <p:nvPr/>
          </p:nvSpPr>
          <p:spPr bwMode="hidden">
            <a:xfrm>
              <a:off x="1109" y="1424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48" name="Oval 120"/>
            <p:cNvSpPr>
              <a:spLocks noChangeArrowheads="1"/>
            </p:cNvSpPr>
            <p:nvPr/>
          </p:nvSpPr>
          <p:spPr bwMode="hidden">
            <a:xfrm>
              <a:off x="611" y="1284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49" name="Oval 121"/>
            <p:cNvSpPr>
              <a:spLocks noChangeArrowheads="1"/>
            </p:cNvSpPr>
            <p:nvPr/>
          </p:nvSpPr>
          <p:spPr bwMode="hidden">
            <a:xfrm>
              <a:off x="305" y="1358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50" name="Oval 122"/>
            <p:cNvSpPr>
              <a:spLocks noChangeArrowheads="1"/>
            </p:cNvSpPr>
            <p:nvPr/>
          </p:nvSpPr>
          <p:spPr bwMode="hidden">
            <a:xfrm>
              <a:off x="156" y="1154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51" name="Oval 123"/>
            <p:cNvSpPr>
              <a:spLocks noChangeArrowheads="1"/>
            </p:cNvSpPr>
            <p:nvPr/>
          </p:nvSpPr>
          <p:spPr bwMode="hidden">
            <a:xfrm>
              <a:off x="4538" y="1365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52" name="Oval 124"/>
            <p:cNvSpPr>
              <a:spLocks noChangeArrowheads="1"/>
            </p:cNvSpPr>
            <p:nvPr/>
          </p:nvSpPr>
          <p:spPr bwMode="hidden">
            <a:xfrm>
              <a:off x="4407" y="1440"/>
              <a:ext cx="105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53" name="Oval 125"/>
            <p:cNvSpPr>
              <a:spLocks noChangeArrowheads="1"/>
            </p:cNvSpPr>
            <p:nvPr/>
          </p:nvSpPr>
          <p:spPr bwMode="hidden">
            <a:xfrm>
              <a:off x="3992" y="1356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54" name="Oval 126"/>
            <p:cNvSpPr>
              <a:spLocks noChangeArrowheads="1"/>
            </p:cNvSpPr>
            <p:nvPr/>
          </p:nvSpPr>
          <p:spPr bwMode="hidden">
            <a:xfrm>
              <a:off x="3466" y="1356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55" name="Oval 127"/>
            <p:cNvSpPr>
              <a:spLocks noChangeArrowheads="1"/>
            </p:cNvSpPr>
            <p:nvPr/>
          </p:nvSpPr>
          <p:spPr bwMode="hidden">
            <a:xfrm>
              <a:off x="2852" y="1228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56" name="Oval 128"/>
            <p:cNvSpPr>
              <a:spLocks noChangeArrowheads="1"/>
            </p:cNvSpPr>
            <p:nvPr/>
          </p:nvSpPr>
          <p:spPr bwMode="hidden">
            <a:xfrm>
              <a:off x="2678" y="1109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57" name="Oval 129"/>
            <p:cNvSpPr>
              <a:spLocks noChangeArrowheads="1"/>
            </p:cNvSpPr>
            <p:nvPr/>
          </p:nvSpPr>
          <p:spPr bwMode="hidden">
            <a:xfrm>
              <a:off x="2859" y="1045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58" name="Oval 130"/>
            <p:cNvSpPr>
              <a:spLocks noChangeArrowheads="1"/>
            </p:cNvSpPr>
            <p:nvPr/>
          </p:nvSpPr>
          <p:spPr bwMode="hidden">
            <a:xfrm>
              <a:off x="1942" y="104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59" name="Oval 131"/>
            <p:cNvSpPr>
              <a:spLocks noChangeArrowheads="1"/>
            </p:cNvSpPr>
            <p:nvPr/>
          </p:nvSpPr>
          <p:spPr bwMode="hidden">
            <a:xfrm>
              <a:off x="1088" y="1277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60" name="Oval 132"/>
            <p:cNvSpPr>
              <a:spLocks noChangeArrowheads="1"/>
            </p:cNvSpPr>
            <p:nvPr/>
          </p:nvSpPr>
          <p:spPr bwMode="hidden">
            <a:xfrm>
              <a:off x="827" y="135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61" name="Oval 133"/>
            <p:cNvSpPr>
              <a:spLocks noChangeArrowheads="1"/>
            </p:cNvSpPr>
            <p:nvPr/>
          </p:nvSpPr>
          <p:spPr bwMode="hidden">
            <a:xfrm>
              <a:off x="537" y="1428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62" name="Oval 134"/>
            <p:cNvSpPr>
              <a:spLocks noChangeArrowheads="1"/>
            </p:cNvSpPr>
            <p:nvPr/>
          </p:nvSpPr>
          <p:spPr bwMode="hidden">
            <a:xfrm>
              <a:off x="635" y="106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63" name="Oval 135"/>
            <p:cNvSpPr>
              <a:spLocks noChangeArrowheads="1"/>
            </p:cNvSpPr>
            <p:nvPr/>
          </p:nvSpPr>
          <p:spPr bwMode="hidden">
            <a:xfrm>
              <a:off x="1540" y="105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64" name="Oval 136"/>
            <p:cNvSpPr>
              <a:spLocks noChangeArrowheads="1"/>
            </p:cNvSpPr>
            <p:nvPr/>
          </p:nvSpPr>
          <p:spPr bwMode="hidden">
            <a:xfrm>
              <a:off x="1120" y="1063"/>
              <a:ext cx="105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65" name="Oval 137"/>
            <p:cNvSpPr>
              <a:spLocks noChangeArrowheads="1"/>
            </p:cNvSpPr>
            <p:nvPr/>
          </p:nvSpPr>
          <p:spPr bwMode="hidden">
            <a:xfrm>
              <a:off x="4131" y="1284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66" name="Oval 138"/>
            <p:cNvSpPr>
              <a:spLocks noChangeArrowheads="1"/>
            </p:cNvSpPr>
            <p:nvPr/>
          </p:nvSpPr>
          <p:spPr bwMode="hidden">
            <a:xfrm>
              <a:off x="3477" y="1163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67" name="Oval 139"/>
            <p:cNvSpPr>
              <a:spLocks noChangeArrowheads="1"/>
            </p:cNvSpPr>
            <p:nvPr/>
          </p:nvSpPr>
          <p:spPr bwMode="hidden">
            <a:xfrm>
              <a:off x="3315" y="1229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68" name="Oval 140"/>
            <p:cNvSpPr>
              <a:spLocks noChangeArrowheads="1"/>
            </p:cNvSpPr>
            <p:nvPr/>
          </p:nvSpPr>
          <p:spPr bwMode="hidden">
            <a:xfrm>
              <a:off x="3174" y="1112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69" name="Oval 141"/>
            <p:cNvSpPr>
              <a:spLocks noChangeArrowheads="1"/>
            </p:cNvSpPr>
            <p:nvPr/>
          </p:nvSpPr>
          <p:spPr bwMode="hidden">
            <a:xfrm>
              <a:off x="2396" y="1051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70" name="Oval 142"/>
            <p:cNvSpPr>
              <a:spLocks noChangeArrowheads="1"/>
            </p:cNvSpPr>
            <p:nvPr/>
          </p:nvSpPr>
          <p:spPr bwMode="hidden">
            <a:xfrm>
              <a:off x="2769" y="1446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71" name="Oval 143"/>
            <p:cNvSpPr>
              <a:spLocks noChangeArrowheads="1"/>
            </p:cNvSpPr>
            <p:nvPr/>
          </p:nvSpPr>
          <p:spPr bwMode="hidden">
            <a:xfrm>
              <a:off x="2656" y="1294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72" name="Oval 144"/>
            <p:cNvSpPr>
              <a:spLocks noChangeArrowheads="1"/>
            </p:cNvSpPr>
            <p:nvPr/>
          </p:nvSpPr>
          <p:spPr bwMode="hidden">
            <a:xfrm>
              <a:off x="2501" y="1159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73" name="Oval 145"/>
            <p:cNvSpPr>
              <a:spLocks noChangeArrowheads="1"/>
            </p:cNvSpPr>
            <p:nvPr/>
          </p:nvSpPr>
          <p:spPr bwMode="hidden">
            <a:xfrm>
              <a:off x="2222" y="1101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74" name="Oval 146"/>
            <p:cNvSpPr>
              <a:spLocks noChangeArrowheads="1"/>
            </p:cNvSpPr>
            <p:nvPr/>
          </p:nvSpPr>
          <p:spPr bwMode="hidden">
            <a:xfrm>
              <a:off x="2029" y="1162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75" name="Oval 147"/>
            <p:cNvSpPr>
              <a:spLocks noChangeArrowheads="1"/>
            </p:cNvSpPr>
            <p:nvPr/>
          </p:nvSpPr>
          <p:spPr bwMode="hidden">
            <a:xfrm>
              <a:off x="1875" y="1356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76" name="Oval 148"/>
            <p:cNvSpPr>
              <a:spLocks noChangeArrowheads="1"/>
            </p:cNvSpPr>
            <p:nvPr/>
          </p:nvSpPr>
          <p:spPr bwMode="hidden">
            <a:xfrm>
              <a:off x="1809" y="1223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77" name="Oval 149"/>
            <p:cNvSpPr>
              <a:spLocks noChangeArrowheads="1"/>
            </p:cNvSpPr>
            <p:nvPr/>
          </p:nvSpPr>
          <p:spPr bwMode="hidden">
            <a:xfrm>
              <a:off x="1738" y="1098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78" name="Oval 150"/>
            <p:cNvSpPr>
              <a:spLocks noChangeArrowheads="1"/>
            </p:cNvSpPr>
            <p:nvPr/>
          </p:nvSpPr>
          <p:spPr bwMode="hidden">
            <a:xfrm>
              <a:off x="1583" y="1289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79" name="Oval 151"/>
            <p:cNvSpPr>
              <a:spLocks noChangeArrowheads="1"/>
            </p:cNvSpPr>
            <p:nvPr/>
          </p:nvSpPr>
          <p:spPr bwMode="hidden">
            <a:xfrm>
              <a:off x="1379" y="1343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80" name="Oval 152"/>
            <p:cNvSpPr>
              <a:spLocks noChangeArrowheads="1"/>
            </p:cNvSpPr>
            <p:nvPr/>
          </p:nvSpPr>
          <p:spPr bwMode="hidden">
            <a:xfrm>
              <a:off x="1529" y="1156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81" name="Oval 153"/>
            <p:cNvSpPr>
              <a:spLocks noChangeArrowheads="1"/>
            </p:cNvSpPr>
            <p:nvPr/>
          </p:nvSpPr>
          <p:spPr bwMode="hidden">
            <a:xfrm>
              <a:off x="1294" y="1222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82" name="Oval 154"/>
            <p:cNvSpPr>
              <a:spLocks noChangeArrowheads="1"/>
            </p:cNvSpPr>
            <p:nvPr/>
          </p:nvSpPr>
          <p:spPr bwMode="hidden">
            <a:xfrm>
              <a:off x="1314" y="1112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83" name="Oval 155"/>
            <p:cNvSpPr>
              <a:spLocks noChangeArrowheads="1"/>
            </p:cNvSpPr>
            <p:nvPr/>
          </p:nvSpPr>
          <p:spPr bwMode="hidden">
            <a:xfrm>
              <a:off x="1082" y="1166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84" name="Oval 156"/>
            <p:cNvSpPr>
              <a:spLocks noChangeArrowheads="1"/>
            </p:cNvSpPr>
            <p:nvPr/>
          </p:nvSpPr>
          <p:spPr bwMode="hidden">
            <a:xfrm>
              <a:off x="877" y="1121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85" name="Oval 157"/>
            <p:cNvSpPr>
              <a:spLocks noChangeArrowheads="1"/>
            </p:cNvSpPr>
            <p:nvPr/>
          </p:nvSpPr>
          <p:spPr bwMode="hidden">
            <a:xfrm>
              <a:off x="875" y="1216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86" name="Oval 158"/>
            <p:cNvSpPr>
              <a:spLocks noChangeArrowheads="1"/>
            </p:cNvSpPr>
            <p:nvPr/>
          </p:nvSpPr>
          <p:spPr bwMode="hidden">
            <a:xfrm>
              <a:off x="680" y="1170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87" name="Oval 159"/>
            <p:cNvSpPr>
              <a:spLocks noChangeArrowheads="1"/>
            </p:cNvSpPr>
            <p:nvPr/>
          </p:nvSpPr>
          <p:spPr bwMode="hidden">
            <a:xfrm>
              <a:off x="411" y="1232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88" name="Oval 160"/>
            <p:cNvSpPr>
              <a:spLocks noChangeArrowheads="1"/>
            </p:cNvSpPr>
            <p:nvPr/>
          </p:nvSpPr>
          <p:spPr bwMode="hidden">
            <a:xfrm>
              <a:off x="434" y="1100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89" name="Oval 161"/>
            <p:cNvSpPr>
              <a:spLocks noChangeArrowheads="1"/>
            </p:cNvSpPr>
            <p:nvPr/>
          </p:nvSpPr>
          <p:spPr bwMode="hidden">
            <a:xfrm>
              <a:off x="119" y="1312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90" name="Oval 162"/>
            <p:cNvSpPr>
              <a:spLocks noChangeArrowheads="1"/>
            </p:cNvSpPr>
            <p:nvPr/>
          </p:nvSpPr>
          <p:spPr bwMode="hidden">
            <a:xfrm>
              <a:off x="858" y="1001"/>
              <a:ext cx="101" cy="38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91" name="Oval 163"/>
            <p:cNvSpPr>
              <a:spLocks noChangeArrowheads="1"/>
            </p:cNvSpPr>
            <p:nvPr/>
          </p:nvSpPr>
          <p:spPr bwMode="hidden">
            <a:xfrm>
              <a:off x="1341" y="1013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92" name="Oval 164"/>
            <p:cNvSpPr>
              <a:spLocks noChangeArrowheads="1"/>
            </p:cNvSpPr>
            <p:nvPr/>
          </p:nvSpPr>
          <p:spPr bwMode="hidden">
            <a:xfrm>
              <a:off x="1739" y="1008"/>
              <a:ext cx="101" cy="38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93" name="Oval 165"/>
            <p:cNvSpPr>
              <a:spLocks noChangeArrowheads="1"/>
            </p:cNvSpPr>
            <p:nvPr/>
          </p:nvSpPr>
          <p:spPr bwMode="hidden">
            <a:xfrm>
              <a:off x="2116" y="1001"/>
              <a:ext cx="100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94" name="Oval 166"/>
            <p:cNvSpPr>
              <a:spLocks noChangeArrowheads="1"/>
            </p:cNvSpPr>
            <p:nvPr/>
          </p:nvSpPr>
          <p:spPr bwMode="hidden">
            <a:xfrm>
              <a:off x="2320" y="941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95" name="Oval 167"/>
            <p:cNvSpPr>
              <a:spLocks noChangeArrowheads="1"/>
            </p:cNvSpPr>
            <p:nvPr/>
          </p:nvSpPr>
          <p:spPr bwMode="hidden">
            <a:xfrm>
              <a:off x="2601" y="995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96" name="Oval 168"/>
            <p:cNvSpPr>
              <a:spLocks noChangeArrowheads="1"/>
            </p:cNvSpPr>
            <p:nvPr/>
          </p:nvSpPr>
          <p:spPr bwMode="hidden">
            <a:xfrm>
              <a:off x="1667" y="1420"/>
              <a:ext cx="106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97" name="Oval 169"/>
            <p:cNvSpPr>
              <a:spLocks noChangeArrowheads="1"/>
            </p:cNvSpPr>
            <p:nvPr/>
          </p:nvSpPr>
          <p:spPr bwMode="hidden">
            <a:xfrm>
              <a:off x="2557" y="1516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98" name="Oval 170"/>
            <p:cNvSpPr>
              <a:spLocks noChangeArrowheads="1"/>
            </p:cNvSpPr>
            <p:nvPr/>
          </p:nvSpPr>
          <p:spPr bwMode="hidden">
            <a:xfrm>
              <a:off x="3619" y="1287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99" name="Oval 171"/>
            <p:cNvSpPr>
              <a:spLocks noChangeArrowheads="1"/>
            </p:cNvSpPr>
            <p:nvPr/>
          </p:nvSpPr>
          <p:spPr bwMode="hidden">
            <a:xfrm>
              <a:off x="3791" y="1212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00" name="Oval 172"/>
            <p:cNvSpPr>
              <a:spLocks noChangeArrowheads="1"/>
            </p:cNvSpPr>
            <p:nvPr/>
          </p:nvSpPr>
          <p:spPr bwMode="hidden">
            <a:xfrm>
              <a:off x="2134" y="908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01" name="Oval 173"/>
            <p:cNvSpPr>
              <a:spLocks noChangeArrowheads="1"/>
            </p:cNvSpPr>
            <p:nvPr/>
          </p:nvSpPr>
          <p:spPr bwMode="hidden">
            <a:xfrm>
              <a:off x="1264" y="908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02" name="Oval 174"/>
            <p:cNvSpPr>
              <a:spLocks noChangeArrowheads="1"/>
            </p:cNvSpPr>
            <p:nvPr/>
          </p:nvSpPr>
          <p:spPr bwMode="hidden">
            <a:xfrm>
              <a:off x="1471" y="869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03" name="Oval 175"/>
            <p:cNvSpPr>
              <a:spLocks noChangeArrowheads="1"/>
            </p:cNvSpPr>
            <p:nvPr/>
          </p:nvSpPr>
          <p:spPr bwMode="hidden">
            <a:xfrm>
              <a:off x="1650" y="824"/>
              <a:ext cx="83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04" name="Oval 176"/>
            <p:cNvSpPr>
              <a:spLocks noChangeArrowheads="1"/>
            </p:cNvSpPr>
            <p:nvPr/>
          </p:nvSpPr>
          <p:spPr bwMode="hidden">
            <a:xfrm>
              <a:off x="1918" y="869"/>
              <a:ext cx="84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05" name="Oval 177"/>
            <p:cNvSpPr>
              <a:spLocks noChangeArrowheads="1"/>
            </p:cNvSpPr>
            <p:nvPr/>
          </p:nvSpPr>
          <p:spPr bwMode="hidden">
            <a:xfrm>
              <a:off x="1720" y="923"/>
              <a:ext cx="83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06" name="Oval 178"/>
            <p:cNvSpPr>
              <a:spLocks noChangeArrowheads="1"/>
            </p:cNvSpPr>
            <p:nvPr/>
          </p:nvSpPr>
          <p:spPr bwMode="hidden">
            <a:xfrm>
              <a:off x="1913" y="957"/>
              <a:ext cx="95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07" name="Oval 179"/>
            <p:cNvSpPr>
              <a:spLocks noChangeArrowheads="1"/>
            </p:cNvSpPr>
            <p:nvPr/>
          </p:nvSpPr>
          <p:spPr bwMode="hidden">
            <a:xfrm>
              <a:off x="1541" y="962"/>
              <a:ext cx="89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08" name="Oval 180"/>
            <p:cNvSpPr>
              <a:spLocks noChangeArrowheads="1"/>
            </p:cNvSpPr>
            <p:nvPr/>
          </p:nvSpPr>
          <p:spPr bwMode="hidden">
            <a:xfrm>
              <a:off x="1076" y="953"/>
              <a:ext cx="10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09" name="Oval 181"/>
            <p:cNvSpPr>
              <a:spLocks noChangeArrowheads="1"/>
            </p:cNvSpPr>
            <p:nvPr/>
          </p:nvSpPr>
          <p:spPr bwMode="hidden">
            <a:xfrm>
              <a:off x="1983" y="4027"/>
              <a:ext cx="195" cy="10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10" name="Oval 182"/>
            <p:cNvSpPr>
              <a:spLocks noChangeArrowheads="1"/>
            </p:cNvSpPr>
            <p:nvPr/>
          </p:nvSpPr>
          <p:spPr bwMode="hidden">
            <a:xfrm>
              <a:off x="2460" y="3671"/>
              <a:ext cx="196" cy="11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11" name="Oval 183"/>
            <p:cNvSpPr>
              <a:spLocks noChangeArrowheads="1"/>
            </p:cNvSpPr>
            <p:nvPr/>
          </p:nvSpPr>
          <p:spPr bwMode="hidden">
            <a:xfrm>
              <a:off x="3238" y="3121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12" name="Oval 184"/>
            <p:cNvSpPr>
              <a:spLocks noChangeArrowheads="1"/>
            </p:cNvSpPr>
            <p:nvPr/>
          </p:nvSpPr>
          <p:spPr bwMode="hidden">
            <a:xfrm>
              <a:off x="3550" y="2880"/>
              <a:ext cx="157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13" name="Oval 185"/>
            <p:cNvSpPr>
              <a:spLocks noChangeArrowheads="1"/>
            </p:cNvSpPr>
            <p:nvPr/>
          </p:nvSpPr>
          <p:spPr bwMode="hidden">
            <a:xfrm>
              <a:off x="2892" y="3377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14" name="Oval 186"/>
            <p:cNvSpPr>
              <a:spLocks noChangeArrowheads="1"/>
            </p:cNvSpPr>
            <p:nvPr/>
          </p:nvSpPr>
          <p:spPr bwMode="hidden">
            <a:xfrm>
              <a:off x="3869" y="2657"/>
              <a:ext cx="151" cy="84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15" name="Oval 187"/>
            <p:cNvSpPr>
              <a:spLocks noChangeArrowheads="1"/>
            </p:cNvSpPr>
            <p:nvPr/>
          </p:nvSpPr>
          <p:spPr bwMode="hidden">
            <a:xfrm>
              <a:off x="4090" y="2475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16" name="Oval 188"/>
            <p:cNvSpPr>
              <a:spLocks noChangeArrowheads="1"/>
            </p:cNvSpPr>
            <p:nvPr/>
          </p:nvSpPr>
          <p:spPr bwMode="hidden">
            <a:xfrm>
              <a:off x="4327" y="2314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17" name="Oval 189"/>
            <p:cNvSpPr>
              <a:spLocks noChangeArrowheads="1"/>
            </p:cNvSpPr>
            <p:nvPr/>
          </p:nvSpPr>
          <p:spPr bwMode="hidden">
            <a:xfrm>
              <a:off x="4712" y="202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18" name="Oval 190"/>
            <p:cNvSpPr>
              <a:spLocks noChangeArrowheads="1"/>
            </p:cNvSpPr>
            <p:nvPr/>
          </p:nvSpPr>
          <p:spPr bwMode="hidden">
            <a:xfrm>
              <a:off x="4533" y="2162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19" name="Oval 191"/>
            <p:cNvSpPr>
              <a:spLocks noChangeArrowheads="1"/>
            </p:cNvSpPr>
            <p:nvPr/>
          </p:nvSpPr>
          <p:spPr bwMode="hidden">
            <a:xfrm>
              <a:off x="4863" y="1920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20" name="Oval 192"/>
            <p:cNvSpPr>
              <a:spLocks noChangeArrowheads="1"/>
            </p:cNvSpPr>
            <p:nvPr/>
          </p:nvSpPr>
          <p:spPr bwMode="hidden">
            <a:xfrm>
              <a:off x="5009" y="180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21" name="Oval 193"/>
            <p:cNvSpPr>
              <a:spLocks noChangeArrowheads="1"/>
            </p:cNvSpPr>
            <p:nvPr/>
          </p:nvSpPr>
          <p:spPr bwMode="hidden">
            <a:xfrm>
              <a:off x="5161" y="170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22" name="Oval 194"/>
            <p:cNvSpPr>
              <a:spLocks noChangeArrowheads="1"/>
            </p:cNvSpPr>
            <p:nvPr/>
          </p:nvSpPr>
          <p:spPr bwMode="hidden">
            <a:xfrm>
              <a:off x="5277" y="1614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23" name="Oval 195"/>
            <p:cNvSpPr>
              <a:spLocks noChangeArrowheads="1"/>
            </p:cNvSpPr>
            <p:nvPr/>
          </p:nvSpPr>
          <p:spPr bwMode="hidden">
            <a:xfrm>
              <a:off x="5398" y="1521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24" name="Oval 196"/>
            <p:cNvSpPr>
              <a:spLocks noChangeArrowheads="1"/>
            </p:cNvSpPr>
            <p:nvPr/>
          </p:nvSpPr>
          <p:spPr bwMode="hidden">
            <a:xfrm>
              <a:off x="3255" y="4071"/>
              <a:ext cx="196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25" name="Oval 197"/>
            <p:cNvSpPr>
              <a:spLocks noChangeArrowheads="1"/>
            </p:cNvSpPr>
            <p:nvPr/>
          </p:nvSpPr>
          <p:spPr bwMode="hidden">
            <a:xfrm>
              <a:off x="3651" y="3693"/>
              <a:ext cx="196" cy="11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26" name="Oval 198"/>
            <p:cNvSpPr>
              <a:spLocks noChangeArrowheads="1"/>
            </p:cNvSpPr>
            <p:nvPr/>
          </p:nvSpPr>
          <p:spPr bwMode="hidden">
            <a:xfrm>
              <a:off x="4773" y="3705"/>
              <a:ext cx="201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27" name="Oval 199"/>
            <p:cNvSpPr>
              <a:spLocks noChangeArrowheads="1"/>
            </p:cNvSpPr>
            <p:nvPr/>
          </p:nvSpPr>
          <p:spPr bwMode="hidden">
            <a:xfrm>
              <a:off x="4491" y="4049"/>
              <a:ext cx="196" cy="10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28" name="Oval 200"/>
            <p:cNvSpPr>
              <a:spLocks noChangeArrowheads="1"/>
            </p:cNvSpPr>
            <p:nvPr/>
          </p:nvSpPr>
          <p:spPr bwMode="hidden">
            <a:xfrm>
              <a:off x="3989" y="3396"/>
              <a:ext cx="168" cy="9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29" name="Oval 201"/>
            <p:cNvSpPr>
              <a:spLocks noChangeArrowheads="1"/>
            </p:cNvSpPr>
            <p:nvPr/>
          </p:nvSpPr>
          <p:spPr bwMode="hidden">
            <a:xfrm>
              <a:off x="4263" y="3141"/>
              <a:ext cx="167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30" name="Oval 202"/>
            <p:cNvSpPr>
              <a:spLocks noChangeArrowheads="1"/>
            </p:cNvSpPr>
            <p:nvPr/>
          </p:nvSpPr>
          <p:spPr bwMode="hidden">
            <a:xfrm>
              <a:off x="5044" y="3418"/>
              <a:ext cx="167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31" name="Oval 203"/>
            <p:cNvSpPr>
              <a:spLocks noChangeArrowheads="1"/>
            </p:cNvSpPr>
            <p:nvPr/>
          </p:nvSpPr>
          <p:spPr bwMode="hidden">
            <a:xfrm>
              <a:off x="4553" y="2873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32" name="Oval 204"/>
            <p:cNvSpPr>
              <a:spLocks noChangeArrowheads="1"/>
            </p:cNvSpPr>
            <p:nvPr/>
          </p:nvSpPr>
          <p:spPr bwMode="hidden">
            <a:xfrm>
              <a:off x="5293" y="3116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33" name="Oval 205"/>
            <p:cNvSpPr>
              <a:spLocks noChangeArrowheads="1"/>
            </p:cNvSpPr>
            <p:nvPr/>
          </p:nvSpPr>
          <p:spPr bwMode="hidden">
            <a:xfrm>
              <a:off x="5497" y="2879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34" name="Oval 206"/>
            <p:cNvSpPr>
              <a:spLocks noChangeArrowheads="1"/>
            </p:cNvSpPr>
            <p:nvPr/>
          </p:nvSpPr>
          <p:spPr bwMode="hidden">
            <a:xfrm>
              <a:off x="4772" y="2673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35" name="Oval 207"/>
            <p:cNvSpPr>
              <a:spLocks noChangeArrowheads="1"/>
            </p:cNvSpPr>
            <p:nvPr/>
          </p:nvSpPr>
          <p:spPr bwMode="hidden">
            <a:xfrm>
              <a:off x="4966" y="2488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36" name="Oval 208"/>
            <p:cNvSpPr>
              <a:spLocks noChangeArrowheads="1"/>
            </p:cNvSpPr>
            <p:nvPr/>
          </p:nvSpPr>
          <p:spPr bwMode="hidden">
            <a:xfrm>
              <a:off x="5444" y="205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37" name="Oval 209"/>
            <p:cNvSpPr>
              <a:spLocks noChangeArrowheads="1"/>
            </p:cNvSpPr>
            <p:nvPr/>
          </p:nvSpPr>
          <p:spPr bwMode="hidden">
            <a:xfrm>
              <a:off x="5161" y="2314"/>
              <a:ext cx="140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38" name="Oval 210"/>
            <p:cNvSpPr>
              <a:spLocks noChangeArrowheads="1"/>
            </p:cNvSpPr>
            <p:nvPr/>
          </p:nvSpPr>
          <p:spPr bwMode="hidden">
            <a:xfrm>
              <a:off x="5318" y="2176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39" name="Oval 211"/>
            <p:cNvSpPr>
              <a:spLocks noChangeArrowheads="1"/>
            </p:cNvSpPr>
            <p:nvPr/>
          </p:nvSpPr>
          <p:spPr bwMode="hidden">
            <a:xfrm>
              <a:off x="5581" y="1933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40" name="Oval 212"/>
            <p:cNvSpPr>
              <a:spLocks noChangeArrowheads="1"/>
            </p:cNvSpPr>
            <p:nvPr/>
          </p:nvSpPr>
          <p:spPr bwMode="hidden">
            <a:xfrm>
              <a:off x="5689" y="181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41" name="Oval 213"/>
            <p:cNvSpPr>
              <a:spLocks noChangeArrowheads="1"/>
            </p:cNvSpPr>
            <p:nvPr/>
          </p:nvSpPr>
          <p:spPr bwMode="hidden">
            <a:xfrm>
              <a:off x="5663" y="2680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42" name="Oval 214"/>
            <p:cNvSpPr>
              <a:spLocks noChangeArrowheads="1"/>
            </p:cNvSpPr>
            <p:nvPr/>
          </p:nvSpPr>
          <p:spPr bwMode="hidden">
            <a:xfrm>
              <a:off x="-65" y="2865"/>
              <a:ext cx="150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43" name="Oval 215"/>
            <p:cNvSpPr>
              <a:spLocks noChangeArrowheads="1"/>
            </p:cNvSpPr>
            <p:nvPr/>
          </p:nvSpPr>
          <p:spPr bwMode="hidden">
            <a:xfrm>
              <a:off x="2" y="2477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44" name="Oval 216"/>
            <p:cNvSpPr>
              <a:spLocks noChangeArrowheads="1"/>
            </p:cNvSpPr>
            <p:nvPr/>
          </p:nvSpPr>
          <p:spPr bwMode="hidden">
            <a:xfrm>
              <a:off x="-9" y="1436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45" name="Oval 217"/>
            <p:cNvSpPr>
              <a:spLocks noChangeArrowheads="1"/>
            </p:cNvSpPr>
            <p:nvPr/>
          </p:nvSpPr>
          <p:spPr bwMode="hidden">
            <a:xfrm>
              <a:off x="5624" y="4010"/>
              <a:ext cx="201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</p:grpSp>
      <p:sp>
        <p:nvSpPr>
          <p:cNvPr id="22746" name="Rectangle 218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844675"/>
            <a:ext cx="7772400" cy="1736725"/>
          </a:xfrm>
        </p:spPr>
        <p:txBody>
          <a:bodyPr anchor="b" anchorCtr="1"/>
          <a:lstStyle>
            <a:lvl1pPr>
              <a:defRPr sz="54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22747" name="Rectangle 219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22748" name="Rectangle 220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22749" name="Rectangle 221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22750" name="Rectangle 222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866A9CC0-2B07-40D7-8B2F-6CD178ACB45A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6EB7213C-3CF1-458C-85A7-08B6134E816F}" type="slidenum">
              <a:rPr lang="en-US" altLang="ko-KR"/>
              <a:pPr/>
              <a:t>‹#›</a:t>
            </a:fld>
            <a:endParaRPr lang="en-US" altLang="ko-KR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9462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9462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B36CABE8-7A83-4FD6-9705-49CEB8A105DA}" type="slidenum">
              <a:rPr lang="en-US" altLang="ko-KR"/>
              <a:pPr/>
              <a:t>‹#›</a:t>
            </a:fld>
            <a:endParaRPr lang="en-US" altLang="ko-KR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70ED7207-6715-4896-8B31-0F84362ABB78}" type="slidenum">
              <a:rPr lang="en-US" altLang="ko-KR"/>
              <a:pPr/>
              <a:t>‹#›</a:t>
            </a:fld>
            <a:endParaRPr lang="en-US" altLang="ko-KR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93079BD4-611F-4963-9879-E579E1F6B337}" type="slidenum">
              <a:rPr lang="en-US" altLang="ko-KR"/>
              <a:pPr/>
              <a:t>‹#›</a:t>
            </a:fld>
            <a:endParaRPr lang="en-US" altLang="ko-KR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39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39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19DB25F7-596B-4107-84CE-25928A26242F}" type="slidenum">
              <a:rPr lang="en-US" altLang="ko-KR"/>
              <a:pPr/>
              <a:t>‹#›</a:t>
            </a:fld>
            <a:endParaRPr lang="en-US" altLang="ko-KR"/>
          </a:p>
        </p:txBody>
      </p:sp>
      <p:sp>
        <p:nvSpPr>
          <p:cNvPr id="6" name="날짜 개체 틀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7" name="바닥글 개체 틀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DD78CB3D-45F4-4DF8-AB96-ABD272565CEC}" type="slidenum">
              <a:rPr lang="en-US" altLang="ko-KR"/>
              <a:pPr/>
              <a:t>‹#›</a:t>
            </a:fld>
            <a:endParaRPr lang="en-US" altLang="ko-KR"/>
          </a:p>
        </p:txBody>
      </p:sp>
      <p:sp>
        <p:nvSpPr>
          <p:cNvPr id="8" name="날짜 개체 틀 7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9" name="바닥글 개체 틀 8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슬라이드 번호 개체 틀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EBFBDB9E-2884-4CAA-9763-BEF7DCC84DB2}" type="slidenum">
              <a:rPr lang="en-US" altLang="ko-KR"/>
              <a:pPr/>
              <a:t>‹#›</a:t>
            </a:fld>
            <a:endParaRPr lang="en-US" altLang="ko-KR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번호 개체 틀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5ED2075B-8D46-4898-A763-32B7889F9328}" type="slidenum">
              <a:rPr lang="en-US" altLang="ko-KR"/>
              <a:pPr/>
              <a:t>‹#›</a:t>
            </a:fld>
            <a:endParaRPr lang="en-US" altLang="ko-KR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FECC54E4-F3D9-4826-965F-BAB7E755BEAA}" type="slidenum">
              <a:rPr lang="en-US" altLang="ko-KR"/>
              <a:pPr/>
              <a:t>‹#›</a:t>
            </a:fld>
            <a:endParaRPr lang="en-US" altLang="ko-KR"/>
          </a:p>
        </p:txBody>
      </p:sp>
      <p:sp>
        <p:nvSpPr>
          <p:cNvPr id="6" name="날짜 개체 틀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7" name="바닥글 개체 틀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D0585EAB-7499-41EA-96AC-AA616A1A0073}" type="slidenum">
              <a:rPr lang="en-US" altLang="ko-KR"/>
              <a:pPr/>
              <a:t>‹#›</a:t>
            </a:fld>
            <a:endParaRPr lang="en-US" altLang="ko-KR"/>
          </a:p>
        </p:txBody>
      </p:sp>
      <p:sp>
        <p:nvSpPr>
          <p:cNvPr id="6" name="날짜 개체 틀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7" name="바닥글 개체 틀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bg1">
                <a:gamma/>
                <a:shade val="46275"/>
                <a:invGamma/>
              </a:schemeClr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506" name="Group 2"/>
          <p:cNvGrpSpPr>
            <a:grpSpLocks/>
          </p:cNvGrpSpPr>
          <p:nvPr/>
        </p:nvGrpSpPr>
        <p:grpSpPr bwMode="auto">
          <a:xfrm>
            <a:off x="-496888" y="1308100"/>
            <a:ext cx="10429876" cy="5908675"/>
            <a:chOff x="-313" y="824"/>
            <a:chExt cx="6570" cy="3722"/>
          </a:xfrm>
        </p:grpSpPr>
        <p:sp>
          <p:nvSpPr>
            <p:cNvPr id="21507" name="Rectangle 3"/>
            <p:cNvSpPr>
              <a:spLocks noChangeArrowheads="1"/>
            </p:cNvSpPr>
            <p:nvPr userDrawn="1"/>
          </p:nvSpPr>
          <p:spPr bwMode="hidden">
            <a:xfrm rot="20798144" flipV="1">
              <a:off x="-14" y="1033"/>
              <a:ext cx="1744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08" name="Rectangle 4"/>
            <p:cNvSpPr>
              <a:spLocks noChangeArrowheads="1"/>
            </p:cNvSpPr>
            <p:nvPr userDrawn="1"/>
          </p:nvSpPr>
          <p:spPr bwMode="hidden">
            <a:xfrm rot="20774366" flipV="1">
              <a:off x="-24" y="1127"/>
              <a:ext cx="2033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09" name="Rectangle 5"/>
            <p:cNvSpPr>
              <a:spLocks noChangeArrowheads="1"/>
            </p:cNvSpPr>
            <p:nvPr userDrawn="1"/>
          </p:nvSpPr>
          <p:spPr bwMode="hidden">
            <a:xfrm rot="20757421" flipV="1">
              <a:off x="-27" y="1198"/>
              <a:ext cx="2246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10" name="Rectangle 6"/>
            <p:cNvSpPr>
              <a:spLocks noChangeArrowheads="1"/>
            </p:cNvSpPr>
            <p:nvPr userDrawn="1"/>
          </p:nvSpPr>
          <p:spPr bwMode="hidden">
            <a:xfrm rot="20684206" flipV="1">
              <a:off x="-43" y="1283"/>
              <a:ext cx="2476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11" name="Rectangle 7"/>
            <p:cNvSpPr>
              <a:spLocks noChangeArrowheads="1"/>
            </p:cNvSpPr>
            <p:nvPr userDrawn="1"/>
          </p:nvSpPr>
          <p:spPr bwMode="hidden">
            <a:xfrm rot="20631226" flipV="1">
              <a:off x="-51" y="1397"/>
              <a:ext cx="2770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12" name="Rectangle 8"/>
            <p:cNvSpPr>
              <a:spLocks noChangeArrowheads="1"/>
            </p:cNvSpPr>
            <p:nvPr userDrawn="1"/>
          </p:nvSpPr>
          <p:spPr bwMode="hidden">
            <a:xfrm rot="20554235" flipV="1">
              <a:off x="-65" y="1523"/>
              <a:ext cx="3058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13" name="Rectangle 9"/>
            <p:cNvSpPr>
              <a:spLocks noChangeArrowheads="1"/>
            </p:cNvSpPr>
            <p:nvPr userDrawn="1"/>
          </p:nvSpPr>
          <p:spPr bwMode="hidden">
            <a:xfrm rot="20466593" flipV="1">
              <a:off x="-93" y="1694"/>
              <a:ext cx="3403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14" name="Rectangle 10"/>
            <p:cNvSpPr>
              <a:spLocks noChangeArrowheads="1"/>
            </p:cNvSpPr>
            <p:nvPr userDrawn="1"/>
          </p:nvSpPr>
          <p:spPr bwMode="hidden">
            <a:xfrm rot="20343219" flipV="1">
              <a:off x="-99" y="1863"/>
              <a:ext cx="374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15" name="Rectangle 11"/>
            <p:cNvSpPr>
              <a:spLocks noChangeArrowheads="1"/>
            </p:cNvSpPr>
            <p:nvPr userDrawn="1"/>
          </p:nvSpPr>
          <p:spPr bwMode="hidden">
            <a:xfrm rot="20211065" flipV="1">
              <a:off x="-165" y="2053"/>
              <a:ext cx="420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16" name="Rectangle 12"/>
            <p:cNvSpPr>
              <a:spLocks noChangeArrowheads="1"/>
            </p:cNvSpPr>
            <p:nvPr userDrawn="1"/>
          </p:nvSpPr>
          <p:spPr bwMode="hidden">
            <a:xfrm rot="20102912" flipV="1">
              <a:off x="-214" y="2289"/>
              <a:ext cx="461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17" name="Rectangle 13"/>
            <p:cNvSpPr>
              <a:spLocks noChangeArrowheads="1"/>
            </p:cNvSpPr>
            <p:nvPr userDrawn="1"/>
          </p:nvSpPr>
          <p:spPr bwMode="hidden">
            <a:xfrm rot="19923405" flipV="1">
              <a:off x="-313" y="2617"/>
              <a:ext cx="520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18" name="Rectangle 14"/>
            <p:cNvSpPr>
              <a:spLocks noChangeArrowheads="1"/>
            </p:cNvSpPr>
            <p:nvPr userDrawn="1"/>
          </p:nvSpPr>
          <p:spPr bwMode="hidden">
            <a:xfrm rot="19686284" flipV="1">
              <a:off x="9" y="2881"/>
              <a:ext cx="5401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19" name="Rectangle 15"/>
            <p:cNvSpPr>
              <a:spLocks noChangeArrowheads="1"/>
            </p:cNvSpPr>
            <p:nvPr userDrawn="1"/>
          </p:nvSpPr>
          <p:spPr bwMode="hidden">
            <a:xfrm rot="19383534" flipV="1">
              <a:off x="1319" y="2928"/>
              <a:ext cx="461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019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20" name="Rectangle 16"/>
            <p:cNvSpPr>
              <a:spLocks noChangeArrowheads="1"/>
            </p:cNvSpPr>
            <p:nvPr userDrawn="1"/>
          </p:nvSpPr>
          <p:spPr bwMode="hidden">
            <a:xfrm rot="18994182" flipV="1">
              <a:off x="2681" y="3071"/>
              <a:ext cx="357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13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21" name="Rectangle 17"/>
            <p:cNvSpPr>
              <a:spLocks noChangeArrowheads="1"/>
            </p:cNvSpPr>
            <p:nvPr userDrawn="1"/>
          </p:nvSpPr>
          <p:spPr bwMode="hidden">
            <a:xfrm rot="18603245" flipV="1">
              <a:off x="4052" y="3504"/>
              <a:ext cx="207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 vert="eaVert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22" name="Rectangle 18"/>
            <p:cNvSpPr>
              <a:spLocks noChangeArrowheads="1"/>
            </p:cNvSpPr>
            <p:nvPr userDrawn="1"/>
          </p:nvSpPr>
          <p:spPr bwMode="hidden">
            <a:xfrm rot="39991575" flipH="1" flipV="1">
              <a:off x="5368" y="4167"/>
              <a:ext cx="501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 vert="eaVert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23" name="Rectangle 19"/>
            <p:cNvSpPr>
              <a:spLocks noChangeArrowheads="1"/>
            </p:cNvSpPr>
            <p:nvPr userDrawn="1"/>
          </p:nvSpPr>
          <p:spPr bwMode="hidden">
            <a:xfrm rot="-20541361">
              <a:off x="-146" y="2360"/>
              <a:ext cx="604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24" name="Rectangle 20"/>
            <p:cNvSpPr>
              <a:spLocks noChangeArrowheads="1"/>
            </p:cNvSpPr>
            <p:nvPr userDrawn="1"/>
          </p:nvSpPr>
          <p:spPr bwMode="hidden">
            <a:xfrm rot="-20036206">
              <a:off x="-198" y="3396"/>
              <a:ext cx="414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3529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25" name="Rectangle 21"/>
            <p:cNvSpPr>
              <a:spLocks noChangeArrowheads="1"/>
            </p:cNvSpPr>
            <p:nvPr userDrawn="1"/>
          </p:nvSpPr>
          <p:spPr bwMode="hidden">
            <a:xfrm rot="1732981">
              <a:off x="-165" y="3624"/>
              <a:ext cx="28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3529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26" name="Rectangle 22"/>
            <p:cNvSpPr>
              <a:spLocks noChangeArrowheads="1"/>
            </p:cNvSpPr>
            <p:nvPr userDrawn="1"/>
          </p:nvSpPr>
          <p:spPr bwMode="hidden">
            <a:xfrm rot="1969083">
              <a:off x="-110" y="3922"/>
              <a:ext cx="140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27" name="Rectangle 23"/>
            <p:cNvSpPr>
              <a:spLocks noChangeArrowheads="1"/>
            </p:cNvSpPr>
            <p:nvPr userDrawn="1"/>
          </p:nvSpPr>
          <p:spPr bwMode="hidden">
            <a:xfrm rot="-20213826">
              <a:off x="-216" y="3221"/>
              <a:ext cx="5477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862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28" name="Rectangle 24"/>
            <p:cNvSpPr>
              <a:spLocks noChangeArrowheads="1"/>
            </p:cNvSpPr>
            <p:nvPr userDrawn="1"/>
          </p:nvSpPr>
          <p:spPr bwMode="hidden">
            <a:xfrm rot="22583969">
              <a:off x="-115" y="2129"/>
              <a:ext cx="601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7647"/>
                    <a:invGamma/>
                  </a:schemeClr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29" name="Rectangle 25"/>
            <p:cNvSpPr>
              <a:spLocks noChangeArrowheads="1"/>
            </p:cNvSpPr>
            <p:nvPr userDrawn="1"/>
          </p:nvSpPr>
          <p:spPr bwMode="hidden">
            <a:xfrm rot="930109" flipV="1">
              <a:off x="80" y="1946"/>
              <a:ext cx="575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30" name="Rectangle 26"/>
            <p:cNvSpPr>
              <a:spLocks noChangeArrowheads="1"/>
            </p:cNvSpPr>
            <p:nvPr userDrawn="1"/>
          </p:nvSpPr>
          <p:spPr bwMode="hidden">
            <a:xfrm rot="-20731987">
              <a:off x="374" y="1802"/>
              <a:ext cx="5475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31" name="Rectangle 27"/>
            <p:cNvSpPr>
              <a:spLocks noChangeArrowheads="1"/>
            </p:cNvSpPr>
            <p:nvPr userDrawn="1"/>
          </p:nvSpPr>
          <p:spPr bwMode="hidden">
            <a:xfrm rot="-64024402">
              <a:off x="848" y="1582"/>
              <a:ext cx="497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32" name="Rectangle 28"/>
            <p:cNvSpPr>
              <a:spLocks noChangeArrowheads="1"/>
            </p:cNvSpPr>
            <p:nvPr userDrawn="1"/>
          </p:nvSpPr>
          <p:spPr bwMode="hidden">
            <a:xfrm rot="-42464612">
              <a:off x="1053" y="1476"/>
              <a:ext cx="475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33" name="Rectangle 29"/>
            <p:cNvSpPr>
              <a:spLocks noChangeArrowheads="1"/>
            </p:cNvSpPr>
            <p:nvPr userDrawn="1"/>
          </p:nvSpPr>
          <p:spPr bwMode="hidden">
            <a:xfrm rot="-20907336">
              <a:off x="1244" y="1377"/>
              <a:ext cx="4557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34" name="Rectangle 30"/>
            <p:cNvSpPr>
              <a:spLocks noChangeArrowheads="1"/>
            </p:cNvSpPr>
            <p:nvPr userDrawn="1"/>
          </p:nvSpPr>
          <p:spPr bwMode="hidden">
            <a:xfrm rot="655690" flipV="1">
              <a:off x="1487" y="1305"/>
              <a:ext cx="431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35" name="Rectangle 31"/>
            <p:cNvSpPr>
              <a:spLocks noChangeArrowheads="1"/>
            </p:cNvSpPr>
            <p:nvPr userDrawn="1"/>
          </p:nvSpPr>
          <p:spPr bwMode="hidden">
            <a:xfrm rot="636921" flipV="1">
              <a:off x="1650" y="1218"/>
              <a:ext cx="415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36" name="Rectangle 32"/>
            <p:cNvSpPr>
              <a:spLocks noChangeArrowheads="1"/>
            </p:cNvSpPr>
            <p:nvPr userDrawn="1"/>
          </p:nvSpPr>
          <p:spPr bwMode="hidden">
            <a:xfrm rot="803987" flipV="1">
              <a:off x="611" y="1684"/>
              <a:ext cx="52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37" name="Rectangle 33"/>
            <p:cNvSpPr>
              <a:spLocks noChangeArrowheads="1"/>
            </p:cNvSpPr>
            <p:nvPr userDrawn="1"/>
          </p:nvSpPr>
          <p:spPr bwMode="hidden">
            <a:xfrm rot="1273217" flipV="1">
              <a:off x="-204" y="2976"/>
              <a:ext cx="615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38" name="Rectangle 34"/>
            <p:cNvSpPr>
              <a:spLocks noChangeArrowheads="1"/>
            </p:cNvSpPr>
            <p:nvPr userDrawn="1"/>
          </p:nvSpPr>
          <p:spPr bwMode="hidden">
            <a:xfrm rot="1169729" flipV="1">
              <a:off x="-174" y="2663"/>
              <a:ext cx="61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1373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39" name="Oval 35"/>
            <p:cNvSpPr>
              <a:spLocks noChangeArrowheads="1"/>
            </p:cNvSpPr>
            <p:nvPr/>
          </p:nvSpPr>
          <p:spPr bwMode="hidden">
            <a:xfrm>
              <a:off x="740" y="3359"/>
              <a:ext cx="168" cy="9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40" name="Oval 36"/>
            <p:cNvSpPr>
              <a:spLocks noChangeArrowheads="1"/>
            </p:cNvSpPr>
            <p:nvPr/>
          </p:nvSpPr>
          <p:spPr bwMode="hidden">
            <a:xfrm>
              <a:off x="236" y="3074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41" name="Oval 37"/>
            <p:cNvSpPr>
              <a:spLocks noChangeArrowheads="1"/>
            </p:cNvSpPr>
            <p:nvPr/>
          </p:nvSpPr>
          <p:spPr bwMode="hidden">
            <a:xfrm>
              <a:off x="159" y="3652"/>
              <a:ext cx="196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42" name="Oval 38"/>
            <p:cNvSpPr>
              <a:spLocks noChangeArrowheads="1"/>
            </p:cNvSpPr>
            <p:nvPr/>
          </p:nvSpPr>
          <p:spPr bwMode="hidden">
            <a:xfrm>
              <a:off x="2077" y="2661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43" name="Oval 39"/>
            <p:cNvSpPr>
              <a:spLocks noChangeArrowheads="1"/>
            </p:cNvSpPr>
            <p:nvPr/>
          </p:nvSpPr>
          <p:spPr bwMode="hidden">
            <a:xfrm>
              <a:off x="1223" y="3076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44" name="Oval 40"/>
            <p:cNvSpPr>
              <a:spLocks noChangeArrowheads="1"/>
            </p:cNvSpPr>
            <p:nvPr/>
          </p:nvSpPr>
          <p:spPr bwMode="hidden">
            <a:xfrm>
              <a:off x="1686" y="2857"/>
              <a:ext cx="156" cy="9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45" name="Oval 41"/>
            <p:cNvSpPr>
              <a:spLocks noChangeArrowheads="1"/>
            </p:cNvSpPr>
            <p:nvPr/>
          </p:nvSpPr>
          <p:spPr bwMode="hidden">
            <a:xfrm>
              <a:off x="750" y="2839"/>
              <a:ext cx="151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46" name="Oval 42"/>
            <p:cNvSpPr>
              <a:spLocks noChangeArrowheads="1"/>
            </p:cNvSpPr>
            <p:nvPr/>
          </p:nvSpPr>
          <p:spPr bwMode="hidden">
            <a:xfrm>
              <a:off x="367" y="2656"/>
              <a:ext cx="150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47" name="Oval 43"/>
            <p:cNvSpPr>
              <a:spLocks noChangeArrowheads="1"/>
            </p:cNvSpPr>
            <p:nvPr/>
          </p:nvSpPr>
          <p:spPr bwMode="hidden">
            <a:xfrm>
              <a:off x="1172" y="2642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48" name="Oval 44"/>
            <p:cNvSpPr>
              <a:spLocks noChangeArrowheads="1"/>
            </p:cNvSpPr>
            <p:nvPr/>
          </p:nvSpPr>
          <p:spPr bwMode="hidden">
            <a:xfrm>
              <a:off x="2401" y="2485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49" name="Oval 45"/>
            <p:cNvSpPr>
              <a:spLocks noChangeArrowheads="1"/>
            </p:cNvSpPr>
            <p:nvPr/>
          </p:nvSpPr>
          <p:spPr bwMode="hidden">
            <a:xfrm>
              <a:off x="1910" y="2314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50" name="Oval 46"/>
            <p:cNvSpPr>
              <a:spLocks noChangeArrowheads="1"/>
            </p:cNvSpPr>
            <p:nvPr/>
          </p:nvSpPr>
          <p:spPr bwMode="hidden">
            <a:xfrm>
              <a:off x="2254" y="2154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51" name="Oval 47"/>
            <p:cNvSpPr>
              <a:spLocks noChangeArrowheads="1"/>
            </p:cNvSpPr>
            <p:nvPr/>
          </p:nvSpPr>
          <p:spPr bwMode="hidden">
            <a:xfrm>
              <a:off x="2742" y="2305"/>
              <a:ext cx="140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52" name="Oval 48"/>
            <p:cNvSpPr>
              <a:spLocks noChangeArrowheads="1"/>
            </p:cNvSpPr>
            <p:nvPr/>
          </p:nvSpPr>
          <p:spPr bwMode="hidden">
            <a:xfrm>
              <a:off x="2812" y="1898"/>
              <a:ext cx="12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53" name="Oval 49"/>
            <p:cNvSpPr>
              <a:spLocks noChangeArrowheads="1"/>
            </p:cNvSpPr>
            <p:nvPr/>
          </p:nvSpPr>
          <p:spPr bwMode="hidden">
            <a:xfrm>
              <a:off x="3721" y="1792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54" name="Oval 50"/>
            <p:cNvSpPr>
              <a:spLocks noChangeArrowheads="1"/>
            </p:cNvSpPr>
            <p:nvPr/>
          </p:nvSpPr>
          <p:spPr bwMode="hidden">
            <a:xfrm>
              <a:off x="3528" y="1896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55" name="Oval 51"/>
            <p:cNvSpPr>
              <a:spLocks noChangeArrowheads="1"/>
            </p:cNvSpPr>
            <p:nvPr/>
          </p:nvSpPr>
          <p:spPr bwMode="hidden">
            <a:xfrm>
              <a:off x="3064" y="1778"/>
              <a:ext cx="128" cy="6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56" name="Oval 52"/>
            <p:cNvSpPr>
              <a:spLocks noChangeArrowheads="1"/>
            </p:cNvSpPr>
            <p:nvPr/>
          </p:nvSpPr>
          <p:spPr bwMode="hidden">
            <a:xfrm>
              <a:off x="3277" y="2024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57" name="Oval 53"/>
            <p:cNvSpPr>
              <a:spLocks noChangeArrowheads="1"/>
            </p:cNvSpPr>
            <p:nvPr/>
          </p:nvSpPr>
          <p:spPr bwMode="hidden">
            <a:xfrm>
              <a:off x="3027" y="2160"/>
              <a:ext cx="133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58" name="Oval 54"/>
            <p:cNvSpPr>
              <a:spLocks noChangeArrowheads="1"/>
            </p:cNvSpPr>
            <p:nvPr/>
          </p:nvSpPr>
          <p:spPr bwMode="hidden">
            <a:xfrm>
              <a:off x="1569" y="2453"/>
              <a:ext cx="150" cy="9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59" name="Oval 55"/>
            <p:cNvSpPr>
              <a:spLocks noChangeArrowheads="1"/>
            </p:cNvSpPr>
            <p:nvPr/>
          </p:nvSpPr>
          <p:spPr bwMode="hidden">
            <a:xfrm>
              <a:off x="1863" y="2028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60" name="Oval 56"/>
            <p:cNvSpPr>
              <a:spLocks noChangeArrowheads="1"/>
            </p:cNvSpPr>
            <p:nvPr/>
          </p:nvSpPr>
          <p:spPr bwMode="hidden">
            <a:xfrm>
              <a:off x="1513" y="2175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61" name="Oval 57"/>
            <p:cNvSpPr>
              <a:spLocks noChangeArrowheads="1"/>
            </p:cNvSpPr>
            <p:nvPr/>
          </p:nvSpPr>
          <p:spPr bwMode="hidden">
            <a:xfrm>
              <a:off x="1191" y="2311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62" name="Oval 58"/>
            <p:cNvSpPr>
              <a:spLocks noChangeArrowheads="1"/>
            </p:cNvSpPr>
            <p:nvPr/>
          </p:nvSpPr>
          <p:spPr bwMode="hidden">
            <a:xfrm>
              <a:off x="1154" y="2047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63" name="Oval 59"/>
            <p:cNvSpPr>
              <a:spLocks noChangeArrowheads="1"/>
            </p:cNvSpPr>
            <p:nvPr/>
          </p:nvSpPr>
          <p:spPr bwMode="hidden">
            <a:xfrm>
              <a:off x="1142" y="1803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64" name="Oval 60"/>
            <p:cNvSpPr>
              <a:spLocks noChangeArrowheads="1"/>
            </p:cNvSpPr>
            <p:nvPr/>
          </p:nvSpPr>
          <p:spPr bwMode="hidden">
            <a:xfrm>
              <a:off x="1500" y="1912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65" name="Oval 61"/>
            <p:cNvSpPr>
              <a:spLocks noChangeArrowheads="1"/>
            </p:cNvSpPr>
            <p:nvPr/>
          </p:nvSpPr>
          <p:spPr bwMode="hidden">
            <a:xfrm>
              <a:off x="1804" y="180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66" name="Oval 62"/>
            <p:cNvSpPr>
              <a:spLocks noChangeArrowheads="1"/>
            </p:cNvSpPr>
            <p:nvPr/>
          </p:nvSpPr>
          <p:spPr bwMode="hidden">
            <a:xfrm>
              <a:off x="2159" y="1905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67" name="Oval 63"/>
            <p:cNvSpPr>
              <a:spLocks noChangeArrowheads="1"/>
            </p:cNvSpPr>
            <p:nvPr/>
          </p:nvSpPr>
          <p:spPr bwMode="hidden">
            <a:xfrm>
              <a:off x="2432" y="178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68" name="Oval 64"/>
            <p:cNvSpPr>
              <a:spLocks noChangeArrowheads="1"/>
            </p:cNvSpPr>
            <p:nvPr/>
          </p:nvSpPr>
          <p:spPr bwMode="hidden">
            <a:xfrm>
              <a:off x="470" y="203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69" name="Oval 65"/>
            <p:cNvSpPr>
              <a:spLocks noChangeArrowheads="1"/>
            </p:cNvSpPr>
            <p:nvPr/>
          </p:nvSpPr>
          <p:spPr bwMode="hidden">
            <a:xfrm>
              <a:off x="68" y="2166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70" name="Oval 66"/>
            <p:cNvSpPr>
              <a:spLocks noChangeArrowheads="1"/>
            </p:cNvSpPr>
            <p:nvPr/>
          </p:nvSpPr>
          <p:spPr bwMode="hidden">
            <a:xfrm>
              <a:off x="798" y="1916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71" name="Oval 67"/>
            <p:cNvSpPr>
              <a:spLocks noChangeArrowheads="1"/>
            </p:cNvSpPr>
            <p:nvPr/>
          </p:nvSpPr>
          <p:spPr bwMode="hidden">
            <a:xfrm>
              <a:off x="455" y="179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72" name="Oval 68"/>
            <p:cNvSpPr>
              <a:spLocks noChangeArrowheads="1"/>
            </p:cNvSpPr>
            <p:nvPr/>
          </p:nvSpPr>
          <p:spPr bwMode="hidden">
            <a:xfrm>
              <a:off x="113" y="190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73" name="Oval 69"/>
            <p:cNvSpPr>
              <a:spLocks noChangeArrowheads="1"/>
            </p:cNvSpPr>
            <p:nvPr/>
          </p:nvSpPr>
          <p:spPr bwMode="hidden">
            <a:xfrm>
              <a:off x="432" y="2323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74" name="Oval 70"/>
            <p:cNvSpPr>
              <a:spLocks noChangeArrowheads="1"/>
            </p:cNvSpPr>
            <p:nvPr/>
          </p:nvSpPr>
          <p:spPr bwMode="hidden">
            <a:xfrm>
              <a:off x="814" y="2178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75" name="Oval 71"/>
            <p:cNvSpPr>
              <a:spLocks noChangeArrowheads="1"/>
            </p:cNvSpPr>
            <p:nvPr/>
          </p:nvSpPr>
          <p:spPr bwMode="hidden">
            <a:xfrm>
              <a:off x="789" y="2472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76" name="Oval 72"/>
            <p:cNvSpPr>
              <a:spLocks noChangeArrowheads="1"/>
            </p:cNvSpPr>
            <p:nvPr/>
          </p:nvSpPr>
          <p:spPr bwMode="hidden">
            <a:xfrm>
              <a:off x="2544" y="2015"/>
              <a:ext cx="140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77" name="Oval 73"/>
            <p:cNvSpPr>
              <a:spLocks noChangeArrowheads="1"/>
            </p:cNvSpPr>
            <p:nvPr/>
          </p:nvSpPr>
          <p:spPr bwMode="hidden">
            <a:xfrm>
              <a:off x="1457" y="1700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78" name="Oval 74"/>
            <p:cNvSpPr>
              <a:spLocks noChangeArrowheads="1"/>
            </p:cNvSpPr>
            <p:nvPr/>
          </p:nvSpPr>
          <p:spPr bwMode="hidden">
            <a:xfrm>
              <a:off x="1747" y="1599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79" name="Oval 75"/>
            <p:cNvSpPr>
              <a:spLocks noChangeArrowheads="1"/>
            </p:cNvSpPr>
            <p:nvPr/>
          </p:nvSpPr>
          <p:spPr bwMode="hidden">
            <a:xfrm>
              <a:off x="1385" y="150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80" name="Oval 76"/>
            <p:cNvSpPr>
              <a:spLocks noChangeArrowheads="1"/>
            </p:cNvSpPr>
            <p:nvPr/>
          </p:nvSpPr>
          <p:spPr bwMode="hidden">
            <a:xfrm>
              <a:off x="1093" y="1595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81" name="Oval 77"/>
            <p:cNvSpPr>
              <a:spLocks noChangeArrowheads="1"/>
            </p:cNvSpPr>
            <p:nvPr/>
          </p:nvSpPr>
          <p:spPr bwMode="hidden">
            <a:xfrm>
              <a:off x="792" y="1690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82" name="Oval 78"/>
            <p:cNvSpPr>
              <a:spLocks noChangeArrowheads="1"/>
            </p:cNvSpPr>
            <p:nvPr/>
          </p:nvSpPr>
          <p:spPr bwMode="hidden">
            <a:xfrm>
              <a:off x="2011" y="151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83" name="Oval 79"/>
            <p:cNvSpPr>
              <a:spLocks noChangeArrowheads="1"/>
            </p:cNvSpPr>
            <p:nvPr/>
          </p:nvSpPr>
          <p:spPr bwMode="hidden">
            <a:xfrm>
              <a:off x="2087" y="169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84" name="Oval 80"/>
            <p:cNvSpPr>
              <a:spLocks noChangeArrowheads="1"/>
            </p:cNvSpPr>
            <p:nvPr/>
          </p:nvSpPr>
          <p:spPr bwMode="hidden">
            <a:xfrm>
              <a:off x="2345" y="1601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85" name="Oval 81"/>
            <p:cNvSpPr>
              <a:spLocks noChangeArrowheads="1"/>
            </p:cNvSpPr>
            <p:nvPr/>
          </p:nvSpPr>
          <p:spPr bwMode="hidden">
            <a:xfrm>
              <a:off x="2684" y="1686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86" name="Oval 82"/>
            <p:cNvSpPr>
              <a:spLocks noChangeArrowheads="1"/>
            </p:cNvSpPr>
            <p:nvPr/>
          </p:nvSpPr>
          <p:spPr bwMode="hidden">
            <a:xfrm>
              <a:off x="806" y="151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87" name="Oval 83"/>
            <p:cNvSpPr>
              <a:spLocks noChangeArrowheads="1"/>
            </p:cNvSpPr>
            <p:nvPr/>
          </p:nvSpPr>
          <p:spPr bwMode="hidden">
            <a:xfrm>
              <a:off x="495" y="1597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88" name="Oval 84"/>
            <p:cNvSpPr>
              <a:spLocks noChangeArrowheads="1"/>
            </p:cNvSpPr>
            <p:nvPr/>
          </p:nvSpPr>
          <p:spPr bwMode="hidden">
            <a:xfrm>
              <a:off x="228" y="1508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89" name="Oval 85"/>
            <p:cNvSpPr>
              <a:spLocks noChangeArrowheads="1"/>
            </p:cNvSpPr>
            <p:nvPr/>
          </p:nvSpPr>
          <p:spPr bwMode="hidden">
            <a:xfrm>
              <a:off x="157" y="1698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90" name="Oval 86"/>
            <p:cNvSpPr>
              <a:spLocks noChangeArrowheads="1"/>
            </p:cNvSpPr>
            <p:nvPr/>
          </p:nvSpPr>
          <p:spPr bwMode="hidden">
            <a:xfrm>
              <a:off x="2887" y="1595"/>
              <a:ext cx="124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91" name="Oval 87"/>
            <p:cNvSpPr>
              <a:spLocks noChangeArrowheads="1"/>
            </p:cNvSpPr>
            <p:nvPr/>
          </p:nvSpPr>
          <p:spPr bwMode="hidden">
            <a:xfrm>
              <a:off x="3079" y="1511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92" name="Oval 88"/>
            <p:cNvSpPr>
              <a:spLocks noChangeArrowheads="1"/>
            </p:cNvSpPr>
            <p:nvPr/>
          </p:nvSpPr>
          <p:spPr bwMode="hidden">
            <a:xfrm>
              <a:off x="3270" y="1688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93" name="Oval 89"/>
            <p:cNvSpPr>
              <a:spLocks noChangeArrowheads="1"/>
            </p:cNvSpPr>
            <p:nvPr/>
          </p:nvSpPr>
          <p:spPr bwMode="hidden">
            <a:xfrm>
              <a:off x="3453" y="1599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94" name="Oval 90"/>
            <p:cNvSpPr>
              <a:spLocks noChangeArrowheads="1"/>
            </p:cNvSpPr>
            <p:nvPr/>
          </p:nvSpPr>
          <p:spPr bwMode="hidden">
            <a:xfrm>
              <a:off x="3651" y="150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95" name="Oval 91"/>
            <p:cNvSpPr>
              <a:spLocks noChangeArrowheads="1"/>
            </p:cNvSpPr>
            <p:nvPr/>
          </p:nvSpPr>
          <p:spPr bwMode="hidden">
            <a:xfrm>
              <a:off x="4251" y="1513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96" name="Oval 92"/>
            <p:cNvSpPr>
              <a:spLocks noChangeArrowheads="1"/>
            </p:cNvSpPr>
            <p:nvPr/>
          </p:nvSpPr>
          <p:spPr bwMode="hidden">
            <a:xfrm>
              <a:off x="3901" y="1701"/>
              <a:ext cx="128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97" name="Oval 93"/>
            <p:cNvSpPr>
              <a:spLocks noChangeArrowheads="1"/>
            </p:cNvSpPr>
            <p:nvPr/>
          </p:nvSpPr>
          <p:spPr bwMode="hidden">
            <a:xfrm>
              <a:off x="4086" y="1608"/>
              <a:ext cx="128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98" name="Oval 94"/>
            <p:cNvSpPr>
              <a:spLocks noChangeArrowheads="1"/>
            </p:cNvSpPr>
            <p:nvPr/>
          </p:nvSpPr>
          <p:spPr bwMode="hidden">
            <a:xfrm>
              <a:off x="1282" y="3653"/>
              <a:ext cx="196" cy="11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99" name="Oval 95"/>
            <p:cNvSpPr>
              <a:spLocks noChangeArrowheads="1"/>
            </p:cNvSpPr>
            <p:nvPr/>
          </p:nvSpPr>
          <p:spPr bwMode="hidden">
            <a:xfrm>
              <a:off x="707" y="4014"/>
              <a:ext cx="191" cy="11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00" name="Oval 96"/>
            <p:cNvSpPr>
              <a:spLocks noChangeArrowheads="1"/>
            </p:cNvSpPr>
            <p:nvPr/>
          </p:nvSpPr>
          <p:spPr bwMode="hidden">
            <a:xfrm>
              <a:off x="2229" y="3090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01" name="Oval 97"/>
            <p:cNvSpPr>
              <a:spLocks noChangeArrowheads="1"/>
            </p:cNvSpPr>
            <p:nvPr/>
          </p:nvSpPr>
          <p:spPr bwMode="hidden">
            <a:xfrm>
              <a:off x="2604" y="2867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02" name="Oval 98"/>
            <p:cNvSpPr>
              <a:spLocks noChangeArrowheads="1"/>
            </p:cNvSpPr>
            <p:nvPr/>
          </p:nvSpPr>
          <p:spPr bwMode="hidden">
            <a:xfrm>
              <a:off x="2907" y="2668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03" name="Oval 99"/>
            <p:cNvSpPr>
              <a:spLocks noChangeArrowheads="1"/>
            </p:cNvSpPr>
            <p:nvPr/>
          </p:nvSpPr>
          <p:spPr bwMode="hidden">
            <a:xfrm>
              <a:off x="3248" y="2454"/>
              <a:ext cx="150" cy="9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04" name="Oval 100"/>
            <p:cNvSpPr>
              <a:spLocks noChangeArrowheads="1"/>
            </p:cNvSpPr>
            <p:nvPr/>
          </p:nvSpPr>
          <p:spPr bwMode="hidden">
            <a:xfrm>
              <a:off x="1801" y="3360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05" name="Oval 101"/>
            <p:cNvSpPr>
              <a:spLocks noChangeArrowheads="1"/>
            </p:cNvSpPr>
            <p:nvPr/>
          </p:nvSpPr>
          <p:spPr bwMode="hidden">
            <a:xfrm>
              <a:off x="3512" y="230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06" name="Oval 102"/>
            <p:cNvSpPr>
              <a:spLocks noChangeArrowheads="1"/>
            </p:cNvSpPr>
            <p:nvPr/>
          </p:nvSpPr>
          <p:spPr bwMode="hidden">
            <a:xfrm>
              <a:off x="3980" y="2014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07" name="Oval 103"/>
            <p:cNvSpPr>
              <a:spLocks noChangeArrowheads="1"/>
            </p:cNvSpPr>
            <p:nvPr/>
          </p:nvSpPr>
          <p:spPr bwMode="hidden">
            <a:xfrm>
              <a:off x="3753" y="2158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08" name="Oval 104"/>
            <p:cNvSpPr>
              <a:spLocks noChangeArrowheads="1"/>
            </p:cNvSpPr>
            <p:nvPr/>
          </p:nvSpPr>
          <p:spPr bwMode="hidden">
            <a:xfrm>
              <a:off x="4176" y="1898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09" name="Oval 105"/>
            <p:cNvSpPr>
              <a:spLocks noChangeArrowheads="1"/>
            </p:cNvSpPr>
            <p:nvPr/>
          </p:nvSpPr>
          <p:spPr bwMode="hidden">
            <a:xfrm>
              <a:off x="4338" y="1797"/>
              <a:ext cx="129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10" name="Oval 106"/>
            <p:cNvSpPr>
              <a:spLocks noChangeArrowheads="1"/>
            </p:cNvSpPr>
            <p:nvPr/>
          </p:nvSpPr>
          <p:spPr bwMode="hidden">
            <a:xfrm>
              <a:off x="4505" y="1700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11" name="Oval 107"/>
            <p:cNvSpPr>
              <a:spLocks noChangeArrowheads="1"/>
            </p:cNvSpPr>
            <p:nvPr/>
          </p:nvSpPr>
          <p:spPr bwMode="hidden">
            <a:xfrm>
              <a:off x="4661" y="1603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12" name="Oval 108"/>
            <p:cNvSpPr>
              <a:spLocks noChangeArrowheads="1"/>
            </p:cNvSpPr>
            <p:nvPr/>
          </p:nvSpPr>
          <p:spPr bwMode="hidden">
            <a:xfrm>
              <a:off x="4803" y="1512"/>
              <a:ext cx="128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13" name="Oval 109"/>
            <p:cNvSpPr>
              <a:spLocks noChangeArrowheads="1"/>
            </p:cNvSpPr>
            <p:nvPr/>
          </p:nvSpPr>
          <p:spPr bwMode="hidden">
            <a:xfrm>
              <a:off x="4930" y="1431"/>
              <a:ext cx="111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14" name="Oval 110"/>
            <p:cNvSpPr>
              <a:spLocks noChangeArrowheads="1"/>
            </p:cNvSpPr>
            <p:nvPr/>
          </p:nvSpPr>
          <p:spPr bwMode="hidden">
            <a:xfrm>
              <a:off x="3835" y="143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15" name="Oval 111"/>
            <p:cNvSpPr>
              <a:spLocks noChangeArrowheads="1"/>
            </p:cNvSpPr>
            <p:nvPr/>
          </p:nvSpPr>
          <p:spPr bwMode="hidden">
            <a:xfrm>
              <a:off x="3286" y="143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16" name="Oval 112"/>
            <p:cNvSpPr>
              <a:spLocks noChangeArrowheads="1"/>
            </p:cNvSpPr>
            <p:nvPr/>
          </p:nvSpPr>
          <p:spPr bwMode="hidden">
            <a:xfrm>
              <a:off x="2972" y="1366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17" name="Oval 113"/>
            <p:cNvSpPr>
              <a:spLocks noChangeArrowheads="1"/>
            </p:cNvSpPr>
            <p:nvPr/>
          </p:nvSpPr>
          <p:spPr bwMode="hidden">
            <a:xfrm>
              <a:off x="3152" y="1292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18" name="Oval 114"/>
            <p:cNvSpPr>
              <a:spLocks noChangeArrowheads="1"/>
            </p:cNvSpPr>
            <p:nvPr/>
          </p:nvSpPr>
          <p:spPr bwMode="hidden">
            <a:xfrm>
              <a:off x="3020" y="117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19" name="Oval 115"/>
            <p:cNvSpPr>
              <a:spLocks noChangeArrowheads="1"/>
            </p:cNvSpPr>
            <p:nvPr/>
          </p:nvSpPr>
          <p:spPr bwMode="hidden">
            <a:xfrm>
              <a:off x="2443" y="1368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20" name="Oval 116"/>
            <p:cNvSpPr>
              <a:spLocks noChangeArrowheads="1"/>
            </p:cNvSpPr>
            <p:nvPr/>
          </p:nvSpPr>
          <p:spPr bwMode="hidden">
            <a:xfrm>
              <a:off x="2301" y="1220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21" name="Oval 117"/>
            <p:cNvSpPr>
              <a:spLocks noChangeArrowheads="1"/>
            </p:cNvSpPr>
            <p:nvPr/>
          </p:nvSpPr>
          <p:spPr bwMode="hidden">
            <a:xfrm>
              <a:off x="2095" y="1284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22" name="Oval 118"/>
            <p:cNvSpPr>
              <a:spLocks noChangeArrowheads="1"/>
            </p:cNvSpPr>
            <p:nvPr/>
          </p:nvSpPr>
          <p:spPr bwMode="hidden">
            <a:xfrm>
              <a:off x="2228" y="1442"/>
              <a:ext cx="111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23" name="Oval 119"/>
            <p:cNvSpPr>
              <a:spLocks noChangeArrowheads="1"/>
            </p:cNvSpPr>
            <p:nvPr/>
          </p:nvSpPr>
          <p:spPr bwMode="hidden">
            <a:xfrm>
              <a:off x="1109" y="1424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24" name="Oval 120"/>
            <p:cNvSpPr>
              <a:spLocks noChangeArrowheads="1"/>
            </p:cNvSpPr>
            <p:nvPr/>
          </p:nvSpPr>
          <p:spPr bwMode="hidden">
            <a:xfrm>
              <a:off x="611" y="1284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25" name="Oval 121"/>
            <p:cNvSpPr>
              <a:spLocks noChangeArrowheads="1"/>
            </p:cNvSpPr>
            <p:nvPr/>
          </p:nvSpPr>
          <p:spPr bwMode="hidden">
            <a:xfrm>
              <a:off x="305" y="1358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26" name="Oval 122"/>
            <p:cNvSpPr>
              <a:spLocks noChangeArrowheads="1"/>
            </p:cNvSpPr>
            <p:nvPr/>
          </p:nvSpPr>
          <p:spPr bwMode="hidden">
            <a:xfrm>
              <a:off x="156" y="1154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27" name="Oval 123"/>
            <p:cNvSpPr>
              <a:spLocks noChangeArrowheads="1"/>
            </p:cNvSpPr>
            <p:nvPr/>
          </p:nvSpPr>
          <p:spPr bwMode="hidden">
            <a:xfrm>
              <a:off x="4538" y="1365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28" name="Oval 124"/>
            <p:cNvSpPr>
              <a:spLocks noChangeArrowheads="1"/>
            </p:cNvSpPr>
            <p:nvPr/>
          </p:nvSpPr>
          <p:spPr bwMode="hidden">
            <a:xfrm>
              <a:off x="4407" y="1440"/>
              <a:ext cx="105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29" name="Oval 125"/>
            <p:cNvSpPr>
              <a:spLocks noChangeArrowheads="1"/>
            </p:cNvSpPr>
            <p:nvPr/>
          </p:nvSpPr>
          <p:spPr bwMode="hidden">
            <a:xfrm>
              <a:off x="3992" y="1356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30" name="Oval 126"/>
            <p:cNvSpPr>
              <a:spLocks noChangeArrowheads="1"/>
            </p:cNvSpPr>
            <p:nvPr/>
          </p:nvSpPr>
          <p:spPr bwMode="hidden">
            <a:xfrm>
              <a:off x="3466" y="1356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31" name="Oval 127"/>
            <p:cNvSpPr>
              <a:spLocks noChangeArrowheads="1"/>
            </p:cNvSpPr>
            <p:nvPr/>
          </p:nvSpPr>
          <p:spPr bwMode="hidden">
            <a:xfrm>
              <a:off x="2852" y="1228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32" name="Oval 128"/>
            <p:cNvSpPr>
              <a:spLocks noChangeArrowheads="1"/>
            </p:cNvSpPr>
            <p:nvPr/>
          </p:nvSpPr>
          <p:spPr bwMode="hidden">
            <a:xfrm>
              <a:off x="2678" y="1109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33" name="Oval 129"/>
            <p:cNvSpPr>
              <a:spLocks noChangeArrowheads="1"/>
            </p:cNvSpPr>
            <p:nvPr/>
          </p:nvSpPr>
          <p:spPr bwMode="hidden">
            <a:xfrm>
              <a:off x="2859" y="1045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34" name="Oval 130"/>
            <p:cNvSpPr>
              <a:spLocks noChangeArrowheads="1"/>
            </p:cNvSpPr>
            <p:nvPr/>
          </p:nvSpPr>
          <p:spPr bwMode="hidden">
            <a:xfrm>
              <a:off x="1942" y="104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35" name="Oval 131"/>
            <p:cNvSpPr>
              <a:spLocks noChangeArrowheads="1"/>
            </p:cNvSpPr>
            <p:nvPr/>
          </p:nvSpPr>
          <p:spPr bwMode="hidden">
            <a:xfrm>
              <a:off x="1088" y="1277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36" name="Oval 132"/>
            <p:cNvSpPr>
              <a:spLocks noChangeArrowheads="1"/>
            </p:cNvSpPr>
            <p:nvPr/>
          </p:nvSpPr>
          <p:spPr bwMode="hidden">
            <a:xfrm>
              <a:off x="827" y="135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37" name="Oval 133"/>
            <p:cNvSpPr>
              <a:spLocks noChangeArrowheads="1"/>
            </p:cNvSpPr>
            <p:nvPr/>
          </p:nvSpPr>
          <p:spPr bwMode="hidden">
            <a:xfrm>
              <a:off x="537" y="1428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38" name="Oval 134"/>
            <p:cNvSpPr>
              <a:spLocks noChangeArrowheads="1"/>
            </p:cNvSpPr>
            <p:nvPr/>
          </p:nvSpPr>
          <p:spPr bwMode="hidden">
            <a:xfrm>
              <a:off x="635" y="106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39" name="Oval 135"/>
            <p:cNvSpPr>
              <a:spLocks noChangeArrowheads="1"/>
            </p:cNvSpPr>
            <p:nvPr/>
          </p:nvSpPr>
          <p:spPr bwMode="hidden">
            <a:xfrm>
              <a:off x="1540" y="105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40" name="Oval 136"/>
            <p:cNvSpPr>
              <a:spLocks noChangeArrowheads="1"/>
            </p:cNvSpPr>
            <p:nvPr/>
          </p:nvSpPr>
          <p:spPr bwMode="hidden">
            <a:xfrm>
              <a:off x="1120" y="1063"/>
              <a:ext cx="105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41" name="Oval 137"/>
            <p:cNvSpPr>
              <a:spLocks noChangeArrowheads="1"/>
            </p:cNvSpPr>
            <p:nvPr/>
          </p:nvSpPr>
          <p:spPr bwMode="hidden">
            <a:xfrm>
              <a:off x="4131" y="1284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42" name="Oval 138"/>
            <p:cNvSpPr>
              <a:spLocks noChangeArrowheads="1"/>
            </p:cNvSpPr>
            <p:nvPr/>
          </p:nvSpPr>
          <p:spPr bwMode="hidden">
            <a:xfrm>
              <a:off x="3477" y="1163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43" name="Oval 139"/>
            <p:cNvSpPr>
              <a:spLocks noChangeArrowheads="1"/>
            </p:cNvSpPr>
            <p:nvPr/>
          </p:nvSpPr>
          <p:spPr bwMode="hidden">
            <a:xfrm>
              <a:off x="3315" y="1229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44" name="Oval 140"/>
            <p:cNvSpPr>
              <a:spLocks noChangeArrowheads="1"/>
            </p:cNvSpPr>
            <p:nvPr/>
          </p:nvSpPr>
          <p:spPr bwMode="hidden">
            <a:xfrm>
              <a:off x="3174" y="1112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45" name="Oval 141"/>
            <p:cNvSpPr>
              <a:spLocks noChangeArrowheads="1"/>
            </p:cNvSpPr>
            <p:nvPr/>
          </p:nvSpPr>
          <p:spPr bwMode="hidden">
            <a:xfrm>
              <a:off x="2396" y="1051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46" name="Oval 142"/>
            <p:cNvSpPr>
              <a:spLocks noChangeArrowheads="1"/>
            </p:cNvSpPr>
            <p:nvPr/>
          </p:nvSpPr>
          <p:spPr bwMode="hidden">
            <a:xfrm>
              <a:off x="2769" y="1446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47" name="Oval 143"/>
            <p:cNvSpPr>
              <a:spLocks noChangeArrowheads="1"/>
            </p:cNvSpPr>
            <p:nvPr/>
          </p:nvSpPr>
          <p:spPr bwMode="hidden">
            <a:xfrm>
              <a:off x="2656" y="1294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48" name="Oval 144"/>
            <p:cNvSpPr>
              <a:spLocks noChangeArrowheads="1"/>
            </p:cNvSpPr>
            <p:nvPr/>
          </p:nvSpPr>
          <p:spPr bwMode="hidden">
            <a:xfrm>
              <a:off x="2501" y="1159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49" name="Oval 145"/>
            <p:cNvSpPr>
              <a:spLocks noChangeArrowheads="1"/>
            </p:cNvSpPr>
            <p:nvPr/>
          </p:nvSpPr>
          <p:spPr bwMode="hidden">
            <a:xfrm>
              <a:off x="2222" y="1101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50" name="Oval 146"/>
            <p:cNvSpPr>
              <a:spLocks noChangeArrowheads="1"/>
            </p:cNvSpPr>
            <p:nvPr/>
          </p:nvSpPr>
          <p:spPr bwMode="hidden">
            <a:xfrm>
              <a:off x="2029" y="1162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51" name="Oval 147"/>
            <p:cNvSpPr>
              <a:spLocks noChangeArrowheads="1"/>
            </p:cNvSpPr>
            <p:nvPr/>
          </p:nvSpPr>
          <p:spPr bwMode="hidden">
            <a:xfrm>
              <a:off x="1875" y="1356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52" name="Oval 148"/>
            <p:cNvSpPr>
              <a:spLocks noChangeArrowheads="1"/>
            </p:cNvSpPr>
            <p:nvPr/>
          </p:nvSpPr>
          <p:spPr bwMode="hidden">
            <a:xfrm>
              <a:off x="1809" y="1223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53" name="Oval 149"/>
            <p:cNvSpPr>
              <a:spLocks noChangeArrowheads="1"/>
            </p:cNvSpPr>
            <p:nvPr/>
          </p:nvSpPr>
          <p:spPr bwMode="hidden">
            <a:xfrm>
              <a:off x="1738" y="1098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54" name="Oval 150"/>
            <p:cNvSpPr>
              <a:spLocks noChangeArrowheads="1"/>
            </p:cNvSpPr>
            <p:nvPr/>
          </p:nvSpPr>
          <p:spPr bwMode="hidden">
            <a:xfrm>
              <a:off x="1583" y="1289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55" name="Oval 151"/>
            <p:cNvSpPr>
              <a:spLocks noChangeArrowheads="1"/>
            </p:cNvSpPr>
            <p:nvPr/>
          </p:nvSpPr>
          <p:spPr bwMode="hidden">
            <a:xfrm>
              <a:off x="1379" y="1343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56" name="Oval 152"/>
            <p:cNvSpPr>
              <a:spLocks noChangeArrowheads="1"/>
            </p:cNvSpPr>
            <p:nvPr/>
          </p:nvSpPr>
          <p:spPr bwMode="hidden">
            <a:xfrm>
              <a:off x="1529" y="1156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57" name="Oval 153"/>
            <p:cNvSpPr>
              <a:spLocks noChangeArrowheads="1"/>
            </p:cNvSpPr>
            <p:nvPr/>
          </p:nvSpPr>
          <p:spPr bwMode="hidden">
            <a:xfrm>
              <a:off x="1294" y="1222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58" name="Oval 154"/>
            <p:cNvSpPr>
              <a:spLocks noChangeArrowheads="1"/>
            </p:cNvSpPr>
            <p:nvPr/>
          </p:nvSpPr>
          <p:spPr bwMode="hidden">
            <a:xfrm>
              <a:off x="1314" y="1112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59" name="Oval 155"/>
            <p:cNvSpPr>
              <a:spLocks noChangeArrowheads="1"/>
            </p:cNvSpPr>
            <p:nvPr/>
          </p:nvSpPr>
          <p:spPr bwMode="hidden">
            <a:xfrm>
              <a:off x="1082" y="1166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60" name="Oval 156"/>
            <p:cNvSpPr>
              <a:spLocks noChangeArrowheads="1"/>
            </p:cNvSpPr>
            <p:nvPr/>
          </p:nvSpPr>
          <p:spPr bwMode="hidden">
            <a:xfrm>
              <a:off x="877" y="1121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61" name="Oval 157"/>
            <p:cNvSpPr>
              <a:spLocks noChangeArrowheads="1"/>
            </p:cNvSpPr>
            <p:nvPr/>
          </p:nvSpPr>
          <p:spPr bwMode="hidden">
            <a:xfrm>
              <a:off x="875" y="1216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62" name="Oval 158"/>
            <p:cNvSpPr>
              <a:spLocks noChangeArrowheads="1"/>
            </p:cNvSpPr>
            <p:nvPr/>
          </p:nvSpPr>
          <p:spPr bwMode="hidden">
            <a:xfrm>
              <a:off x="680" y="1170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63" name="Oval 159"/>
            <p:cNvSpPr>
              <a:spLocks noChangeArrowheads="1"/>
            </p:cNvSpPr>
            <p:nvPr/>
          </p:nvSpPr>
          <p:spPr bwMode="hidden">
            <a:xfrm>
              <a:off x="411" y="1232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64" name="Oval 160"/>
            <p:cNvSpPr>
              <a:spLocks noChangeArrowheads="1"/>
            </p:cNvSpPr>
            <p:nvPr/>
          </p:nvSpPr>
          <p:spPr bwMode="hidden">
            <a:xfrm>
              <a:off x="434" y="1100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65" name="Oval 161"/>
            <p:cNvSpPr>
              <a:spLocks noChangeArrowheads="1"/>
            </p:cNvSpPr>
            <p:nvPr/>
          </p:nvSpPr>
          <p:spPr bwMode="hidden">
            <a:xfrm>
              <a:off x="119" y="1312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66" name="Oval 162"/>
            <p:cNvSpPr>
              <a:spLocks noChangeArrowheads="1"/>
            </p:cNvSpPr>
            <p:nvPr/>
          </p:nvSpPr>
          <p:spPr bwMode="hidden">
            <a:xfrm>
              <a:off x="858" y="1001"/>
              <a:ext cx="101" cy="38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67" name="Oval 163"/>
            <p:cNvSpPr>
              <a:spLocks noChangeArrowheads="1"/>
            </p:cNvSpPr>
            <p:nvPr/>
          </p:nvSpPr>
          <p:spPr bwMode="hidden">
            <a:xfrm>
              <a:off x="1341" y="1013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68" name="Oval 164"/>
            <p:cNvSpPr>
              <a:spLocks noChangeArrowheads="1"/>
            </p:cNvSpPr>
            <p:nvPr/>
          </p:nvSpPr>
          <p:spPr bwMode="hidden">
            <a:xfrm>
              <a:off x="1739" y="1008"/>
              <a:ext cx="101" cy="38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69" name="Oval 165"/>
            <p:cNvSpPr>
              <a:spLocks noChangeArrowheads="1"/>
            </p:cNvSpPr>
            <p:nvPr/>
          </p:nvSpPr>
          <p:spPr bwMode="hidden">
            <a:xfrm>
              <a:off x="2116" y="1001"/>
              <a:ext cx="100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70" name="Oval 166"/>
            <p:cNvSpPr>
              <a:spLocks noChangeArrowheads="1"/>
            </p:cNvSpPr>
            <p:nvPr/>
          </p:nvSpPr>
          <p:spPr bwMode="hidden">
            <a:xfrm>
              <a:off x="2320" y="941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71" name="Oval 167"/>
            <p:cNvSpPr>
              <a:spLocks noChangeArrowheads="1"/>
            </p:cNvSpPr>
            <p:nvPr/>
          </p:nvSpPr>
          <p:spPr bwMode="hidden">
            <a:xfrm>
              <a:off x="2601" y="995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72" name="Oval 168"/>
            <p:cNvSpPr>
              <a:spLocks noChangeArrowheads="1"/>
            </p:cNvSpPr>
            <p:nvPr/>
          </p:nvSpPr>
          <p:spPr bwMode="hidden">
            <a:xfrm>
              <a:off x="1667" y="1420"/>
              <a:ext cx="106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73" name="Oval 169"/>
            <p:cNvSpPr>
              <a:spLocks noChangeArrowheads="1"/>
            </p:cNvSpPr>
            <p:nvPr/>
          </p:nvSpPr>
          <p:spPr bwMode="hidden">
            <a:xfrm>
              <a:off x="2557" y="1516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74" name="Oval 170"/>
            <p:cNvSpPr>
              <a:spLocks noChangeArrowheads="1"/>
            </p:cNvSpPr>
            <p:nvPr/>
          </p:nvSpPr>
          <p:spPr bwMode="hidden">
            <a:xfrm>
              <a:off x="3619" y="1287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75" name="Oval 171"/>
            <p:cNvSpPr>
              <a:spLocks noChangeArrowheads="1"/>
            </p:cNvSpPr>
            <p:nvPr/>
          </p:nvSpPr>
          <p:spPr bwMode="hidden">
            <a:xfrm>
              <a:off x="3791" y="1212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76" name="Oval 172"/>
            <p:cNvSpPr>
              <a:spLocks noChangeArrowheads="1"/>
            </p:cNvSpPr>
            <p:nvPr/>
          </p:nvSpPr>
          <p:spPr bwMode="hidden">
            <a:xfrm>
              <a:off x="2134" y="908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77" name="Oval 173"/>
            <p:cNvSpPr>
              <a:spLocks noChangeArrowheads="1"/>
            </p:cNvSpPr>
            <p:nvPr/>
          </p:nvSpPr>
          <p:spPr bwMode="hidden">
            <a:xfrm>
              <a:off x="1264" y="908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78" name="Oval 174"/>
            <p:cNvSpPr>
              <a:spLocks noChangeArrowheads="1"/>
            </p:cNvSpPr>
            <p:nvPr/>
          </p:nvSpPr>
          <p:spPr bwMode="hidden">
            <a:xfrm>
              <a:off x="1471" y="869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79" name="Oval 175"/>
            <p:cNvSpPr>
              <a:spLocks noChangeArrowheads="1"/>
            </p:cNvSpPr>
            <p:nvPr/>
          </p:nvSpPr>
          <p:spPr bwMode="hidden">
            <a:xfrm>
              <a:off x="1650" y="824"/>
              <a:ext cx="83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80" name="Oval 176"/>
            <p:cNvSpPr>
              <a:spLocks noChangeArrowheads="1"/>
            </p:cNvSpPr>
            <p:nvPr/>
          </p:nvSpPr>
          <p:spPr bwMode="hidden">
            <a:xfrm>
              <a:off x="1918" y="869"/>
              <a:ext cx="84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81" name="Oval 177"/>
            <p:cNvSpPr>
              <a:spLocks noChangeArrowheads="1"/>
            </p:cNvSpPr>
            <p:nvPr/>
          </p:nvSpPr>
          <p:spPr bwMode="hidden">
            <a:xfrm>
              <a:off x="1720" y="923"/>
              <a:ext cx="83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82" name="Oval 178"/>
            <p:cNvSpPr>
              <a:spLocks noChangeArrowheads="1"/>
            </p:cNvSpPr>
            <p:nvPr/>
          </p:nvSpPr>
          <p:spPr bwMode="hidden">
            <a:xfrm>
              <a:off x="1913" y="957"/>
              <a:ext cx="95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83" name="Oval 179"/>
            <p:cNvSpPr>
              <a:spLocks noChangeArrowheads="1"/>
            </p:cNvSpPr>
            <p:nvPr/>
          </p:nvSpPr>
          <p:spPr bwMode="hidden">
            <a:xfrm>
              <a:off x="1541" y="962"/>
              <a:ext cx="89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84" name="Oval 180"/>
            <p:cNvSpPr>
              <a:spLocks noChangeArrowheads="1"/>
            </p:cNvSpPr>
            <p:nvPr/>
          </p:nvSpPr>
          <p:spPr bwMode="hidden">
            <a:xfrm>
              <a:off x="1076" y="953"/>
              <a:ext cx="10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85" name="Oval 181"/>
            <p:cNvSpPr>
              <a:spLocks noChangeArrowheads="1"/>
            </p:cNvSpPr>
            <p:nvPr/>
          </p:nvSpPr>
          <p:spPr bwMode="hidden">
            <a:xfrm>
              <a:off x="1983" y="4027"/>
              <a:ext cx="195" cy="10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86" name="Oval 182"/>
            <p:cNvSpPr>
              <a:spLocks noChangeArrowheads="1"/>
            </p:cNvSpPr>
            <p:nvPr/>
          </p:nvSpPr>
          <p:spPr bwMode="hidden">
            <a:xfrm>
              <a:off x="2460" y="3671"/>
              <a:ext cx="196" cy="11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87" name="Oval 183"/>
            <p:cNvSpPr>
              <a:spLocks noChangeArrowheads="1"/>
            </p:cNvSpPr>
            <p:nvPr/>
          </p:nvSpPr>
          <p:spPr bwMode="hidden">
            <a:xfrm>
              <a:off x="3238" y="3121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88" name="Oval 184"/>
            <p:cNvSpPr>
              <a:spLocks noChangeArrowheads="1"/>
            </p:cNvSpPr>
            <p:nvPr/>
          </p:nvSpPr>
          <p:spPr bwMode="hidden">
            <a:xfrm>
              <a:off x="3550" y="2880"/>
              <a:ext cx="157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89" name="Oval 185"/>
            <p:cNvSpPr>
              <a:spLocks noChangeArrowheads="1"/>
            </p:cNvSpPr>
            <p:nvPr/>
          </p:nvSpPr>
          <p:spPr bwMode="hidden">
            <a:xfrm>
              <a:off x="2892" y="3377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90" name="Oval 186"/>
            <p:cNvSpPr>
              <a:spLocks noChangeArrowheads="1"/>
            </p:cNvSpPr>
            <p:nvPr/>
          </p:nvSpPr>
          <p:spPr bwMode="hidden">
            <a:xfrm>
              <a:off x="3869" y="2657"/>
              <a:ext cx="151" cy="84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91" name="Oval 187"/>
            <p:cNvSpPr>
              <a:spLocks noChangeArrowheads="1"/>
            </p:cNvSpPr>
            <p:nvPr/>
          </p:nvSpPr>
          <p:spPr bwMode="hidden">
            <a:xfrm>
              <a:off x="4090" y="2475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92" name="Oval 188"/>
            <p:cNvSpPr>
              <a:spLocks noChangeArrowheads="1"/>
            </p:cNvSpPr>
            <p:nvPr/>
          </p:nvSpPr>
          <p:spPr bwMode="hidden">
            <a:xfrm>
              <a:off x="4327" y="2314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93" name="Oval 189"/>
            <p:cNvSpPr>
              <a:spLocks noChangeArrowheads="1"/>
            </p:cNvSpPr>
            <p:nvPr/>
          </p:nvSpPr>
          <p:spPr bwMode="hidden">
            <a:xfrm>
              <a:off x="4712" y="202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94" name="Oval 190"/>
            <p:cNvSpPr>
              <a:spLocks noChangeArrowheads="1"/>
            </p:cNvSpPr>
            <p:nvPr/>
          </p:nvSpPr>
          <p:spPr bwMode="hidden">
            <a:xfrm>
              <a:off x="4533" y="2162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95" name="Oval 191"/>
            <p:cNvSpPr>
              <a:spLocks noChangeArrowheads="1"/>
            </p:cNvSpPr>
            <p:nvPr/>
          </p:nvSpPr>
          <p:spPr bwMode="hidden">
            <a:xfrm>
              <a:off x="4863" y="1920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96" name="Oval 192"/>
            <p:cNvSpPr>
              <a:spLocks noChangeArrowheads="1"/>
            </p:cNvSpPr>
            <p:nvPr/>
          </p:nvSpPr>
          <p:spPr bwMode="hidden">
            <a:xfrm>
              <a:off x="5009" y="180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97" name="Oval 193"/>
            <p:cNvSpPr>
              <a:spLocks noChangeArrowheads="1"/>
            </p:cNvSpPr>
            <p:nvPr/>
          </p:nvSpPr>
          <p:spPr bwMode="hidden">
            <a:xfrm>
              <a:off x="5161" y="170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98" name="Oval 194"/>
            <p:cNvSpPr>
              <a:spLocks noChangeArrowheads="1"/>
            </p:cNvSpPr>
            <p:nvPr/>
          </p:nvSpPr>
          <p:spPr bwMode="hidden">
            <a:xfrm>
              <a:off x="5277" y="1614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99" name="Oval 195"/>
            <p:cNvSpPr>
              <a:spLocks noChangeArrowheads="1"/>
            </p:cNvSpPr>
            <p:nvPr/>
          </p:nvSpPr>
          <p:spPr bwMode="hidden">
            <a:xfrm>
              <a:off x="5398" y="1521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00" name="Oval 196"/>
            <p:cNvSpPr>
              <a:spLocks noChangeArrowheads="1"/>
            </p:cNvSpPr>
            <p:nvPr/>
          </p:nvSpPr>
          <p:spPr bwMode="hidden">
            <a:xfrm>
              <a:off x="3255" y="4071"/>
              <a:ext cx="196" cy="106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01" name="Oval 197"/>
            <p:cNvSpPr>
              <a:spLocks noChangeArrowheads="1"/>
            </p:cNvSpPr>
            <p:nvPr/>
          </p:nvSpPr>
          <p:spPr bwMode="hidden">
            <a:xfrm>
              <a:off x="3651" y="3693"/>
              <a:ext cx="196" cy="111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02" name="Oval 198"/>
            <p:cNvSpPr>
              <a:spLocks noChangeArrowheads="1"/>
            </p:cNvSpPr>
            <p:nvPr/>
          </p:nvSpPr>
          <p:spPr bwMode="hidden">
            <a:xfrm>
              <a:off x="4773" y="3705"/>
              <a:ext cx="201" cy="106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03" name="Oval 199"/>
            <p:cNvSpPr>
              <a:spLocks noChangeArrowheads="1"/>
            </p:cNvSpPr>
            <p:nvPr/>
          </p:nvSpPr>
          <p:spPr bwMode="hidden">
            <a:xfrm>
              <a:off x="4491" y="4049"/>
              <a:ext cx="196" cy="105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04" name="Oval 200"/>
            <p:cNvSpPr>
              <a:spLocks noChangeArrowheads="1"/>
            </p:cNvSpPr>
            <p:nvPr/>
          </p:nvSpPr>
          <p:spPr bwMode="hidden">
            <a:xfrm>
              <a:off x="3989" y="3396"/>
              <a:ext cx="168" cy="96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05" name="Oval 201"/>
            <p:cNvSpPr>
              <a:spLocks noChangeArrowheads="1"/>
            </p:cNvSpPr>
            <p:nvPr/>
          </p:nvSpPr>
          <p:spPr bwMode="hidden">
            <a:xfrm>
              <a:off x="4263" y="3141"/>
              <a:ext cx="167" cy="95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06" name="Oval 202"/>
            <p:cNvSpPr>
              <a:spLocks noChangeArrowheads="1"/>
            </p:cNvSpPr>
            <p:nvPr/>
          </p:nvSpPr>
          <p:spPr bwMode="hidden">
            <a:xfrm>
              <a:off x="5044" y="3418"/>
              <a:ext cx="167" cy="95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07" name="Oval 203"/>
            <p:cNvSpPr>
              <a:spLocks noChangeArrowheads="1"/>
            </p:cNvSpPr>
            <p:nvPr/>
          </p:nvSpPr>
          <p:spPr bwMode="hidden">
            <a:xfrm>
              <a:off x="4553" y="2873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08" name="Oval 204"/>
            <p:cNvSpPr>
              <a:spLocks noChangeArrowheads="1"/>
            </p:cNvSpPr>
            <p:nvPr/>
          </p:nvSpPr>
          <p:spPr bwMode="hidden">
            <a:xfrm>
              <a:off x="5293" y="3116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09" name="Oval 205"/>
            <p:cNvSpPr>
              <a:spLocks noChangeArrowheads="1"/>
            </p:cNvSpPr>
            <p:nvPr/>
          </p:nvSpPr>
          <p:spPr bwMode="hidden">
            <a:xfrm>
              <a:off x="5497" y="2879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10" name="Oval 206"/>
            <p:cNvSpPr>
              <a:spLocks noChangeArrowheads="1"/>
            </p:cNvSpPr>
            <p:nvPr/>
          </p:nvSpPr>
          <p:spPr bwMode="hidden">
            <a:xfrm>
              <a:off x="4772" y="2673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11" name="Oval 207"/>
            <p:cNvSpPr>
              <a:spLocks noChangeArrowheads="1"/>
            </p:cNvSpPr>
            <p:nvPr/>
          </p:nvSpPr>
          <p:spPr bwMode="hidden">
            <a:xfrm>
              <a:off x="4966" y="2488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12" name="Oval 208"/>
            <p:cNvSpPr>
              <a:spLocks noChangeArrowheads="1"/>
            </p:cNvSpPr>
            <p:nvPr/>
          </p:nvSpPr>
          <p:spPr bwMode="hidden">
            <a:xfrm>
              <a:off x="5444" y="205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13" name="Oval 209"/>
            <p:cNvSpPr>
              <a:spLocks noChangeArrowheads="1"/>
            </p:cNvSpPr>
            <p:nvPr/>
          </p:nvSpPr>
          <p:spPr bwMode="hidden">
            <a:xfrm>
              <a:off x="5161" y="2314"/>
              <a:ext cx="140" cy="7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14" name="Oval 210"/>
            <p:cNvSpPr>
              <a:spLocks noChangeArrowheads="1"/>
            </p:cNvSpPr>
            <p:nvPr/>
          </p:nvSpPr>
          <p:spPr bwMode="hidden">
            <a:xfrm>
              <a:off x="5318" y="2176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15" name="Oval 211"/>
            <p:cNvSpPr>
              <a:spLocks noChangeArrowheads="1"/>
            </p:cNvSpPr>
            <p:nvPr/>
          </p:nvSpPr>
          <p:spPr bwMode="hidden">
            <a:xfrm>
              <a:off x="5581" y="1933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16" name="Oval 212"/>
            <p:cNvSpPr>
              <a:spLocks noChangeArrowheads="1"/>
            </p:cNvSpPr>
            <p:nvPr/>
          </p:nvSpPr>
          <p:spPr bwMode="hidden">
            <a:xfrm>
              <a:off x="5689" y="181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17" name="Oval 213"/>
            <p:cNvSpPr>
              <a:spLocks noChangeArrowheads="1"/>
            </p:cNvSpPr>
            <p:nvPr/>
          </p:nvSpPr>
          <p:spPr bwMode="hidden">
            <a:xfrm>
              <a:off x="5663" y="2680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18" name="Oval 214"/>
            <p:cNvSpPr>
              <a:spLocks noChangeArrowheads="1"/>
            </p:cNvSpPr>
            <p:nvPr/>
          </p:nvSpPr>
          <p:spPr bwMode="hidden">
            <a:xfrm>
              <a:off x="-65" y="2865"/>
              <a:ext cx="150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19" name="Oval 215"/>
            <p:cNvSpPr>
              <a:spLocks noChangeArrowheads="1"/>
            </p:cNvSpPr>
            <p:nvPr/>
          </p:nvSpPr>
          <p:spPr bwMode="hidden">
            <a:xfrm>
              <a:off x="2" y="2477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20" name="Oval 216"/>
            <p:cNvSpPr>
              <a:spLocks noChangeArrowheads="1"/>
            </p:cNvSpPr>
            <p:nvPr/>
          </p:nvSpPr>
          <p:spPr bwMode="hidden">
            <a:xfrm>
              <a:off x="-9" y="1436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21" name="Oval 217"/>
            <p:cNvSpPr>
              <a:spLocks noChangeArrowheads="1"/>
            </p:cNvSpPr>
            <p:nvPr/>
          </p:nvSpPr>
          <p:spPr bwMode="hidden">
            <a:xfrm>
              <a:off x="5624" y="4010"/>
              <a:ext cx="201" cy="106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</p:grpSp>
      <p:sp>
        <p:nvSpPr>
          <p:cNvPr id="21722" name="Rectangle 21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kumimoji="0"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39F37535-88CE-4F61-8BE9-94AF00CEFC24}" type="slidenum">
              <a:rPr lang="en-US" altLang="ko-KR"/>
              <a:pPr/>
              <a:t>‹#›</a:t>
            </a:fld>
            <a:endParaRPr lang="en-US" altLang="ko-KR"/>
          </a:p>
        </p:txBody>
      </p:sp>
      <p:sp>
        <p:nvSpPr>
          <p:cNvPr id="21723" name="Rectangle 21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kumimoji="0"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en-US" altLang="ko-KR"/>
          </a:p>
        </p:txBody>
      </p:sp>
      <p:sp>
        <p:nvSpPr>
          <p:cNvPr id="21724" name="Rectangle 22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3638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kumimoji="0"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en-US" altLang="ko-KR"/>
          </a:p>
        </p:txBody>
      </p:sp>
      <p:sp>
        <p:nvSpPr>
          <p:cNvPr id="21725" name="Rectangle 221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3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</a:p>
        </p:txBody>
      </p:sp>
      <p:sp>
        <p:nvSpPr>
          <p:cNvPr id="21726" name="Rectangle 22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 smtClean="0"/>
              <a:t>마스터 제목 스타일 편집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  <p:sldLayoutId id="2147483668" r:id="rId5"/>
    <p:sldLayoutId id="2147483669" r:id="rId6"/>
    <p:sldLayoutId id="2147483670" r:id="rId7"/>
    <p:sldLayoutId id="2147483671" r:id="rId8"/>
    <p:sldLayoutId id="2147483672" r:id="rId9"/>
    <p:sldLayoutId id="2147483673" r:id="rId10"/>
    <p:sldLayoutId id="2147483674" r:id="rId11"/>
  </p:sldLayoutIdLst>
  <p:txStyles>
    <p:titleStyle>
      <a:lvl1pPr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pitchFamily="50" charset="-127"/>
          <a:ea typeface="굴림" pitchFamily="50" charset="-127"/>
        </a:defRPr>
      </a:lvl2pPr>
      <a:lvl3pPr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pitchFamily="50" charset="-127"/>
          <a:ea typeface="굴림" pitchFamily="50" charset="-127"/>
        </a:defRPr>
      </a:lvl3pPr>
      <a:lvl4pPr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pitchFamily="50" charset="-127"/>
          <a:ea typeface="굴림" pitchFamily="50" charset="-127"/>
        </a:defRPr>
      </a:lvl4pPr>
      <a:lvl5pPr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pitchFamily="50" charset="-127"/>
          <a:ea typeface="굴림" pitchFamily="50" charset="-127"/>
        </a:defRPr>
      </a:lvl5pPr>
      <a:lvl6pPr marL="4572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pitchFamily="50" charset="-127"/>
          <a:ea typeface="굴림" pitchFamily="50" charset="-127"/>
        </a:defRPr>
      </a:lvl6pPr>
      <a:lvl7pPr marL="9144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pitchFamily="50" charset="-127"/>
          <a:ea typeface="굴림" pitchFamily="50" charset="-127"/>
        </a:defRPr>
      </a:lvl7pPr>
      <a:lvl8pPr marL="13716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pitchFamily="50" charset="-127"/>
          <a:ea typeface="굴림" pitchFamily="50" charset="-127"/>
        </a:defRPr>
      </a:lvl8pPr>
      <a:lvl9pPr marL="18288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pitchFamily="50" charset="-127"/>
          <a:ea typeface="굴림" pitchFamily="50" charset="-127"/>
        </a:defRPr>
      </a:lvl9pPr>
    </p:titleStyle>
    <p:bodyStyle>
      <a:lvl1pPr marL="342900" indent="-342900" algn="l" rtl="0" fontAlgn="base" latinLnBrk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kumimoji="1"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 latinLnBrk="1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kumimoji="1"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2pPr>
      <a:lvl3pPr marL="1143000" indent="-228600" algn="l" rtl="0" fontAlgn="base" latinLnBrk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kumimoji="1"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3pPr>
      <a:lvl4pPr marL="1600200" indent="-228600" algn="l" rtl="0" fontAlgn="base" latinLnBrk="1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4pPr>
      <a:lvl5pPr marL="2057400" indent="-228600" algn="l" rtl="0" fontAlgn="base" latinLnBrk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5pPr>
      <a:lvl6pPr marL="2514600" indent="-228600" algn="l" rtl="0" fontAlgn="base" latinLnBrk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6pPr>
      <a:lvl7pPr marL="2971800" indent="-228600" algn="l" rtl="0" fontAlgn="base" latinLnBrk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7pPr>
      <a:lvl8pPr marL="3429000" indent="-228600" algn="l" rtl="0" fontAlgn="base" latinLnBrk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8pPr>
      <a:lvl9pPr marL="3886200" indent="-228600" algn="l" rtl="0" fontAlgn="base" latinLnBrk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hyperlink" Target="http://100.naver.com/100.nhn?type=image_list&amp;docid=63066&amp;dir_id=0303070705" TargetMode="External"/><Relationship Id="rId7" Type="http://schemas.openxmlformats.org/officeDocument/2006/relationships/hyperlink" Target="http://imagesearch.naver.com/search.naver?sm=ext&amp;viewloc=1&amp;where=idetail&amp;rev=13&amp;query=%EA%B4%91%EB%AA%A9&amp;from=image&amp;sort=0&amp;res_fr=0&amp;res_to=0&amp;merge=0&amp;start=2&amp;ie=utf8&amp;a_q=&amp;n_q=&amp;o_q=&amp;img_id=cafe20870718%7C33%7C733_1&amp;face=0&amp;color=0&amp;ccl=0" TargetMode="Externa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jpeg"/><Relationship Id="rId5" Type="http://schemas.openxmlformats.org/officeDocument/2006/relationships/hyperlink" Target="http://imagesearch.naver.com/search.naver?sm=ext&amp;viewloc=1&amp;where=idetail&amp;rev=13&amp;query=%EB%AC%B4%EB%AA%85%EC%B2%9C&amp;from=image&amp;sort=0&amp;res_fr=0&amp;res_to=0&amp;merge=0&amp;start=10&amp;ie=utf8&amp;a_q=&amp;n_q=&amp;o_q=&amp;img_id=blog5773961%7C12%7C30105206071_1&amp;face=0&amp;color=0&amp;ccl=0" TargetMode="External"/><Relationship Id="rId4" Type="http://schemas.openxmlformats.org/officeDocument/2006/relationships/image" Target="../media/image5.jpe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844675"/>
            <a:ext cx="7847013" cy="1736725"/>
          </a:xfrm>
        </p:spPr>
        <p:txBody>
          <a:bodyPr anchor="ctr" anchorCtr="0"/>
          <a:lstStyle/>
          <a:p>
            <a:r>
              <a:rPr lang="ko-KR" altLang="en-US" b="1" dirty="0" err="1" smtClean="0"/>
              <a:t>환경재료학</a:t>
            </a:r>
            <a:r>
              <a:rPr lang="ko-KR" altLang="en-US" b="1" dirty="0" smtClean="0"/>
              <a:t> 개론</a:t>
            </a:r>
            <a:r>
              <a:rPr lang="en-US" altLang="ko-KR" sz="4800" dirty="0" smtClean="0"/>
              <a:t/>
            </a:r>
            <a:br>
              <a:rPr lang="en-US" altLang="ko-KR" sz="4800" dirty="0" smtClean="0"/>
            </a:br>
            <a:endParaRPr lang="ko-KR" altLang="en-US" sz="4000" dirty="0"/>
          </a:p>
        </p:txBody>
      </p:sp>
      <p:sp>
        <p:nvSpPr>
          <p:cNvPr id="4" name="부제목 3"/>
          <p:cNvSpPr>
            <a:spLocks noGrp="1"/>
          </p:cNvSpPr>
          <p:nvPr>
            <p:ph type="subTitle" sz="quarter" idx="1"/>
          </p:nvPr>
        </p:nvSpPr>
        <p:spPr>
          <a:xfrm>
            <a:off x="785786" y="3886200"/>
            <a:ext cx="7558118" cy="1752600"/>
          </a:xfrm>
        </p:spPr>
        <p:txBody>
          <a:bodyPr/>
          <a:lstStyle/>
          <a:p>
            <a:r>
              <a:rPr lang="ko-KR" altLang="en-US" b="1" dirty="0" smtClean="0"/>
              <a:t>제</a:t>
            </a:r>
            <a:r>
              <a:rPr lang="en-US" altLang="ko-KR" b="1" dirty="0" smtClean="0"/>
              <a:t> </a:t>
            </a:r>
            <a:r>
              <a:rPr lang="en-US" altLang="ko-KR" b="1" dirty="0" smtClean="0"/>
              <a:t>4 </a:t>
            </a:r>
            <a:r>
              <a:rPr lang="ko-KR" altLang="en-US" b="1" dirty="0" smtClean="0"/>
              <a:t>편 </a:t>
            </a:r>
            <a:r>
              <a:rPr lang="ko-KR" altLang="en-US" b="1" dirty="0" smtClean="0"/>
              <a:t>목재는 최고의 인체 친화적 재료</a:t>
            </a:r>
            <a:r>
              <a:rPr lang="en-US" altLang="ko-KR" b="1" dirty="0" smtClean="0"/>
              <a:t> </a:t>
            </a:r>
            <a:endParaRPr lang="en-US" altLang="ko-KR" b="1" dirty="0" smtClean="0"/>
          </a:p>
          <a:p>
            <a:r>
              <a:rPr lang="ko-KR" altLang="en-US" sz="2800" dirty="0" smtClean="0">
                <a:effectLst/>
              </a:rPr>
              <a:t>제 </a:t>
            </a:r>
            <a:r>
              <a:rPr lang="en-US" altLang="ko-KR" sz="2800" dirty="0" smtClean="0">
                <a:effectLst/>
              </a:rPr>
              <a:t>1</a:t>
            </a:r>
            <a:r>
              <a:rPr lang="ko-KR" altLang="en-US" sz="2800" dirty="0" smtClean="0">
                <a:effectLst/>
              </a:rPr>
              <a:t>장 심리적 거리와 안정감</a:t>
            </a:r>
            <a:endParaRPr lang="ko-KR" altLang="en-US" sz="2800" dirty="0">
              <a:effectLst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77875"/>
          </a:xfrm>
        </p:spPr>
        <p:txBody>
          <a:bodyPr/>
          <a:lstStyle/>
          <a:p>
            <a:r>
              <a:rPr lang="ko-KR" altLang="en-US" sz="3600" b="1" dirty="0" smtClean="0"/>
              <a:t>서론</a:t>
            </a:r>
            <a:endParaRPr lang="ko-KR" altLang="en-US" sz="3600" b="1" dirty="0"/>
          </a:p>
        </p:txBody>
      </p:sp>
      <p:sp>
        <p:nvSpPr>
          <p:cNvPr id="931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14282" y="1196975"/>
            <a:ext cx="8572559" cy="5472113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ko-KR" altLang="en-US" sz="2000" dirty="0" smtClean="0">
                <a:latin typeface="+mj-lt"/>
              </a:rPr>
              <a:t>개요</a:t>
            </a:r>
            <a:endParaRPr lang="en-US" altLang="ko-KR" sz="2000" dirty="0" smtClean="0">
              <a:latin typeface="+mj-lt"/>
            </a:endParaRPr>
          </a:p>
          <a:p>
            <a:pPr>
              <a:lnSpc>
                <a:spcPct val="150000"/>
              </a:lnSpc>
              <a:buNone/>
            </a:pPr>
            <a:r>
              <a:rPr lang="en-US" altLang="ko-KR" sz="1800" dirty="0" smtClean="0">
                <a:latin typeface="+mj-lt"/>
              </a:rPr>
              <a:t>   </a:t>
            </a:r>
            <a:r>
              <a:rPr lang="en-US" altLang="ko-KR" sz="1800" dirty="0" smtClean="0">
                <a:latin typeface="+mj-lt"/>
              </a:rPr>
              <a:t>- </a:t>
            </a:r>
            <a:r>
              <a:rPr lang="ko-KR" altLang="en-US" sz="1800" dirty="0" smtClean="0">
                <a:latin typeface="+mj-lt"/>
              </a:rPr>
              <a:t>최근 주거 환경 재료가 목재</a:t>
            </a:r>
            <a:r>
              <a:rPr lang="en-US" altLang="ko-KR" sz="1800" dirty="0" smtClean="0">
                <a:latin typeface="+mj-lt"/>
              </a:rPr>
              <a:t>, </a:t>
            </a:r>
            <a:r>
              <a:rPr lang="ko-KR" altLang="en-US" sz="1800" dirty="0" smtClean="0">
                <a:latin typeface="+mj-lt"/>
              </a:rPr>
              <a:t>벽돌</a:t>
            </a:r>
            <a:r>
              <a:rPr lang="en-US" altLang="ko-KR" sz="1800" dirty="0" smtClean="0">
                <a:latin typeface="+mj-lt"/>
              </a:rPr>
              <a:t>, </a:t>
            </a:r>
            <a:r>
              <a:rPr lang="ko-KR" altLang="en-US" sz="1800" dirty="0" smtClean="0">
                <a:latin typeface="+mj-lt"/>
              </a:rPr>
              <a:t>돌</a:t>
            </a:r>
            <a:r>
              <a:rPr lang="en-US" altLang="ko-KR" sz="1800" dirty="0" smtClean="0">
                <a:latin typeface="+mj-lt"/>
              </a:rPr>
              <a:t>, </a:t>
            </a:r>
            <a:r>
              <a:rPr lang="ko-KR" altLang="en-US" sz="1800" dirty="0" smtClean="0">
                <a:latin typeface="+mj-lt"/>
              </a:rPr>
              <a:t>흙 등 전통적인 재료에서 콘크리트</a:t>
            </a:r>
            <a:r>
              <a:rPr lang="en-US" altLang="ko-KR" sz="1800" dirty="0" smtClean="0">
                <a:latin typeface="+mj-lt"/>
              </a:rPr>
              <a:t>, </a:t>
            </a:r>
            <a:r>
              <a:rPr lang="ko-KR" altLang="en-US" sz="1800" dirty="0" smtClean="0">
                <a:latin typeface="+mj-lt"/>
              </a:rPr>
              <a:t>풀라스틱</a:t>
            </a:r>
            <a:r>
              <a:rPr lang="en-US" altLang="ko-KR" sz="1800" dirty="0" smtClean="0">
                <a:latin typeface="+mj-lt"/>
              </a:rPr>
              <a:t>, </a:t>
            </a:r>
            <a:r>
              <a:rPr lang="ko-KR" altLang="en-US" sz="1800" dirty="0" smtClean="0">
                <a:latin typeface="+mj-lt"/>
              </a:rPr>
              <a:t>알루미늄 등으로 전환</a:t>
            </a:r>
            <a:endParaRPr lang="en-US" altLang="ko-KR" sz="1800" dirty="0" smtClean="0">
              <a:latin typeface="+mj-lt"/>
            </a:endParaRPr>
          </a:p>
          <a:p>
            <a:pPr>
              <a:lnSpc>
                <a:spcPct val="150000"/>
              </a:lnSpc>
              <a:buNone/>
            </a:pPr>
            <a:r>
              <a:rPr lang="en-US" altLang="ko-KR" sz="1800" dirty="0" smtClean="0">
                <a:latin typeface="+mj-lt"/>
              </a:rPr>
              <a:t> </a:t>
            </a:r>
            <a:r>
              <a:rPr lang="en-US" altLang="ko-KR" sz="1800" dirty="0" smtClean="0">
                <a:latin typeface="+mj-lt"/>
              </a:rPr>
              <a:t>  - </a:t>
            </a:r>
            <a:r>
              <a:rPr lang="ko-KR" altLang="en-US" sz="1800" dirty="0" smtClean="0">
                <a:latin typeface="+mj-lt"/>
              </a:rPr>
              <a:t>심리적 거리</a:t>
            </a:r>
            <a:r>
              <a:rPr lang="en-US" altLang="ko-KR" sz="1800" dirty="0" smtClean="0">
                <a:latin typeface="+mj-lt"/>
              </a:rPr>
              <a:t>: </a:t>
            </a:r>
            <a:r>
              <a:rPr lang="ko-KR" altLang="en-US" sz="1800" dirty="0" smtClean="0">
                <a:latin typeface="+mj-lt"/>
              </a:rPr>
              <a:t>어떤 사람의 근접거리 내에 낯선 사람이 가까이 들어오면 심리적으로 불안하여 지는 심리적 거리 </a:t>
            </a:r>
            <a:r>
              <a:rPr lang="en-US" altLang="ko-KR" sz="1800" dirty="0" smtClean="0">
                <a:latin typeface="+mj-lt"/>
              </a:rPr>
              <a:t>(</a:t>
            </a:r>
            <a:r>
              <a:rPr lang="ko-KR" altLang="en-US" sz="1800" dirty="0" smtClean="0">
                <a:latin typeface="+mj-lt"/>
              </a:rPr>
              <a:t>일반적으로 </a:t>
            </a:r>
            <a:r>
              <a:rPr lang="en-US" altLang="ko-KR" sz="1800" dirty="0" smtClean="0">
                <a:latin typeface="+mj-lt"/>
              </a:rPr>
              <a:t>30cm </a:t>
            </a:r>
            <a:r>
              <a:rPr lang="ko-KR" altLang="en-US" sz="1800" dirty="0" smtClean="0">
                <a:latin typeface="+mj-lt"/>
              </a:rPr>
              <a:t>이내</a:t>
            </a:r>
            <a:r>
              <a:rPr lang="en-US" altLang="ko-KR" sz="1800" dirty="0" smtClean="0">
                <a:latin typeface="+mj-lt"/>
              </a:rPr>
              <a:t>)</a:t>
            </a:r>
          </a:p>
          <a:p>
            <a:pPr>
              <a:lnSpc>
                <a:spcPct val="150000"/>
              </a:lnSpc>
              <a:buNone/>
            </a:pPr>
            <a:r>
              <a:rPr lang="en-US" altLang="ko-KR" sz="1800" dirty="0" smtClean="0">
                <a:latin typeface="+mj-lt"/>
              </a:rPr>
              <a:t> </a:t>
            </a:r>
            <a:r>
              <a:rPr lang="en-US" altLang="ko-KR" sz="1800" dirty="0" smtClean="0">
                <a:latin typeface="+mj-lt"/>
              </a:rPr>
              <a:t>  - </a:t>
            </a:r>
            <a:r>
              <a:rPr lang="ko-KR" altLang="en-US" sz="1800" dirty="0" smtClean="0">
                <a:latin typeface="+mj-lt"/>
              </a:rPr>
              <a:t>살갗은 </a:t>
            </a:r>
            <a:r>
              <a:rPr lang="en-US" altLang="ko-KR" sz="1800" dirty="0" smtClean="0">
                <a:latin typeface="+mj-lt"/>
              </a:rPr>
              <a:t>1</a:t>
            </a:r>
            <a:r>
              <a:rPr lang="ko-KR" altLang="en-US" sz="1800" dirty="0" smtClean="0">
                <a:latin typeface="+mj-lt"/>
              </a:rPr>
              <a:t>차 피부</a:t>
            </a:r>
            <a:r>
              <a:rPr lang="en-US" altLang="ko-KR" sz="1800" dirty="0" smtClean="0">
                <a:latin typeface="+mj-lt"/>
              </a:rPr>
              <a:t>, </a:t>
            </a:r>
            <a:r>
              <a:rPr lang="ko-KR" altLang="en-US" sz="1800" dirty="0" smtClean="0">
                <a:latin typeface="+mj-lt"/>
              </a:rPr>
              <a:t>옷은 </a:t>
            </a:r>
            <a:r>
              <a:rPr lang="en-US" altLang="ko-KR" sz="1800" dirty="0" smtClean="0">
                <a:latin typeface="+mj-lt"/>
              </a:rPr>
              <a:t>2</a:t>
            </a:r>
            <a:r>
              <a:rPr lang="ko-KR" altLang="en-US" sz="1800" dirty="0" smtClean="0">
                <a:latin typeface="+mj-lt"/>
              </a:rPr>
              <a:t>차 피부</a:t>
            </a:r>
            <a:r>
              <a:rPr lang="en-US" altLang="ko-KR" sz="1800" dirty="0" smtClean="0">
                <a:latin typeface="+mj-lt"/>
              </a:rPr>
              <a:t>, </a:t>
            </a:r>
            <a:r>
              <a:rPr lang="ko-KR" altLang="en-US" sz="1800" dirty="0" smtClean="0">
                <a:latin typeface="+mj-lt"/>
              </a:rPr>
              <a:t>주택은 </a:t>
            </a:r>
            <a:r>
              <a:rPr lang="en-US" altLang="ko-KR" sz="1800" dirty="0" smtClean="0">
                <a:latin typeface="+mj-lt"/>
              </a:rPr>
              <a:t>3</a:t>
            </a:r>
            <a:r>
              <a:rPr lang="ko-KR" altLang="en-US" sz="1800" dirty="0" smtClean="0">
                <a:latin typeface="+mj-lt"/>
              </a:rPr>
              <a:t>차 피부</a:t>
            </a:r>
            <a:endParaRPr lang="en-US" altLang="ko-KR" sz="1800" dirty="0" smtClean="0">
              <a:latin typeface="+mj-lt"/>
            </a:endParaRPr>
          </a:p>
          <a:p>
            <a:pPr>
              <a:lnSpc>
                <a:spcPct val="150000"/>
              </a:lnSpc>
              <a:buNone/>
            </a:pPr>
            <a:r>
              <a:rPr lang="en-US" altLang="ko-KR" sz="1800" dirty="0" smtClean="0">
                <a:latin typeface="+mj-lt"/>
              </a:rPr>
              <a:t> </a:t>
            </a:r>
            <a:r>
              <a:rPr lang="en-US" altLang="ko-KR" sz="1800" dirty="0" smtClean="0">
                <a:latin typeface="+mj-lt"/>
              </a:rPr>
              <a:t>  - </a:t>
            </a:r>
            <a:r>
              <a:rPr lang="ko-KR" altLang="en-US" sz="1800" dirty="0" smtClean="0">
                <a:latin typeface="+mj-lt"/>
              </a:rPr>
              <a:t>천연의 섬유로 구성된 모개가 거부감이 가장 없는 재료</a:t>
            </a:r>
            <a:endParaRPr lang="en-US" altLang="ko-KR" sz="1800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77875"/>
          </a:xfrm>
        </p:spPr>
        <p:txBody>
          <a:bodyPr/>
          <a:lstStyle/>
          <a:p>
            <a:r>
              <a:rPr lang="ko-KR" altLang="en-US" sz="3600" b="1" dirty="0" smtClean="0"/>
              <a:t>속옷감</a:t>
            </a:r>
            <a:endParaRPr lang="ko-KR" altLang="en-US" sz="3600" b="1" dirty="0"/>
          </a:p>
        </p:txBody>
      </p:sp>
      <p:sp>
        <p:nvSpPr>
          <p:cNvPr id="931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14282" y="1196975"/>
            <a:ext cx="8572559" cy="5472113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ko-KR" altLang="en-US" sz="2000" dirty="0" smtClean="0">
                <a:latin typeface="+mj-lt"/>
              </a:rPr>
              <a:t>개요</a:t>
            </a:r>
            <a:endParaRPr lang="en-US" altLang="ko-KR" sz="2000" dirty="0" smtClean="0">
              <a:latin typeface="+mj-lt"/>
            </a:endParaRPr>
          </a:p>
          <a:p>
            <a:pPr>
              <a:lnSpc>
                <a:spcPct val="150000"/>
              </a:lnSpc>
              <a:buNone/>
            </a:pPr>
            <a:r>
              <a:rPr lang="en-US" altLang="ko-KR" sz="1800" dirty="0" smtClean="0">
                <a:latin typeface="+mj-lt"/>
              </a:rPr>
              <a:t>   </a:t>
            </a:r>
            <a:r>
              <a:rPr lang="en-US" altLang="ko-KR" sz="1800" dirty="0" smtClean="0">
                <a:latin typeface="+mj-lt"/>
              </a:rPr>
              <a:t>- </a:t>
            </a:r>
            <a:r>
              <a:rPr lang="ko-KR" altLang="en-US" sz="1800" dirty="0" smtClean="0">
                <a:latin typeface="+mj-lt"/>
              </a:rPr>
              <a:t>어느 재료의 거부감을 확인하기 위한 가장 좋은 방법은 인체를 보호하기 위하여 입는 옷 중 가장 속에 있는 속옷인 내의류의 재료가 무엇이지 확인하는 방법</a:t>
            </a:r>
            <a:endParaRPr lang="en-US" altLang="ko-KR" sz="1800" dirty="0" smtClean="0">
              <a:latin typeface="+mj-lt"/>
            </a:endParaRPr>
          </a:p>
          <a:p>
            <a:pPr>
              <a:lnSpc>
                <a:spcPct val="150000"/>
              </a:lnSpc>
              <a:buNone/>
            </a:pPr>
            <a:r>
              <a:rPr lang="en-US" altLang="ko-KR" sz="1800" dirty="0" smtClean="0">
                <a:latin typeface="+mj-lt"/>
              </a:rPr>
              <a:t> </a:t>
            </a:r>
            <a:r>
              <a:rPr lang="en-US" altLang="ko-KR" sz="1800" dirty="0" smtClean="0">
                <a:latin typeface="+mj-lt"/>
              </a:rPr>
              <a:t>  - </a:t>
            </a:r>
            <a:r>
              <a:rPr lang="ko-KR" altLang="en-US" sz="1800" dirty="0" smtClean="0">
                <a:latin typeface="+mj-lt"/>
              </a:rPr>
              <a:t>천연 섬유 중에서도 면으로 된 내의가 가장 보편적</a:t>
            </a:r>
            <a:endParaRPr lang="en-US" altLang="ko-KR" sz="1800" dirty="0" smtClean="0">
              <a:latin typeface="+mj-lt"/>
            </a:endParaRPr>
          </a:p>
          <a:p>
            <a:pPr>
              <a:lnSpc>
                <a:spcPct val="150000"/>
              </a:lnSpc>
              <a:buNone/>
            </a:pPr>
            <a:r>
              <a:rPr lang="en-US" altLang="ko-KR" sz="1800" dirty="0" smtClean="0">
                <a:latin typeface="+mj-lt"/>
              </a:rPr>
              <a:t> </a:t>
            </a:r>
            <a:r>
              <a:rPr lang="en-US" altLang="ko-KR" sz="1800" dirty="0" smtClean="0">
                <a:latin typeface="+mj-lt"/>
              </a:rPr>
              <a:t>  - </a:t>
            </a:r>
            <a:r>
              <a:rPr lang="ko-KR" altLang="en-US" sz="1800" dirty="0" smtClean="0">
                <a:latin typeface="+mj-lt"/>
              </a:rPr>
              <a:t>면 내의는 피부알레르기나 부작용이 없고</a:t>
            </a:r>
            <a:r>
              <a:rPr lang="en-US" altLang="ko-KR" sz="1800" dirty="0" smtClean="0">
                <a:latin typeface="+mj-lt"/>
              </a:rPr>
              <a:t>, </a:t>
            </a:r>
            <a:r>
              <a:rPr lang="ko-KR" altLang="en-US" sz="1800" dirty="0" smtClean="0">
                <a:latin typeface="+mj-lt"/>
              </a:rPr>
              <a:t>땀을 잘 흡수</a:t>
            </a:r>
            <a:r>
              <a:rPr lang="en-US" altLang="ko-KR" sz="1800" dirty="0" smtClean="0">
                <a:latin typeface="+mj-lt"/>
              </a:rPr>
              <a:t>, </a:t>
            </a:r>
            <a:r>
              <a:rPr lang="ko-KR" altLang="en-US" sz="1800" dirty="0" smtClean="0">
                <a:latin typeface="+mj-lt"/>
              </a:rPr>
              <a:t>적절한 통기</a:t>
            </a:r>
            <a:r>
              <a:rPr lang="en-US" altLang="ko-KR" sz="1800" dirty="0" smtClean="0">
                <a:latin typeface="+mj-lt"/>
              </a:rPr>
              <a:t>, </a:t>
            </a:r>
            <a:r>
              <a:rPr lang="ko-KR" altLang="en-US" sz="1800" dirty="0" smtClean="0">
                <a:latin typeface="+mj-lt"/>
              </a:rPr>
              <a:t>보온과 촉감이 우수</a:t>
            </a:r>
            <a:r>
              <a:rPr lang="en-US" altLang="ko-KR" sz="1800" dirty="0" smtClean="0">
                <a:latin typeface="+mj-lt"/>
              </a:rPr>
              <a:t>, </a:t>
            </a:r>
            <a:r>
              <a:rPr lang="ko-KR" altLang="en-US" sz="1800" dirty="0" smtClean="0">
                <a:latin typeface="+mj-lt"/>
              </a:rPr>
              <a:t>반복된 세탁에도 질긴 성능을 유지</a:t>
            </a:r>
            <a:endParaRPr lang="en-US" altLang="ko-KR" sz="1800" dirty="0" smtClean="0">
              <a:latin typeface="+mj-lt"/>
            </a:endParaRPr>
          </a:p>
          <a:p>
            <a:pPr>
              <a:lnSpc>
                <a:spcPct val="150000"/>
              </a:lnSpc>
              <a:buNone/>
            </a:pPr>
            <a:r>
              <a:rPr lang="en-US" altLang="ko-KR" sz="1800" dirty="0" smtClean="0">
                <a:latin typeface="+mj-lt"/>
              </a:rPr>
              <a:t> </a:t>
            </a:r>
            <a:r>
              <a:rPr lang="en-US" altLang="ko-KR" sz="1800" dirty="0" smtClean="0">
                <a:latin typeface="+mj-lt"/>
              </a:rPr>
              <a:t>  - </a:t>
            </a:r>
            <a:r>
              <a:rPr lang="ko-KR" altLang="en-US" sz="1800" dirty="0" smtClean="0">
                <a:latin typeface="+mj-lt"/>
              </a:rPr>
              <a:t>목재나 섬유류는 모두 천연 세포로 구성되어 있으며</a:t>
            </a:r>
            <a:r>
              <a:rPr lang="en-US" altLang="ko-KR" sz="1800" dirty="0" smtClean="0">
                <a:latin typeface="+mj-lt"/>
              </a:rPr>
              <a:t>, </a:t>
            </a:r>
            <a:r>
              <a:rPr lang="ko-KR" altLang="en-US" sz="1800" dirty="0" smtClean="0">
                <a:latin typeface="+mj-lt"/>
              </a:rPr>
              <a:t>원적외선을 방출하는 재료이며</a:t>
            </a:r>
            <a:r>
              <a:rPr lang="en-US" altLang="ko-KR" sz="1800" dirty="0" smtClean="0">
                <a:latin typeface="+mj-lt"/>
              </a:rPr>
              <a:t>, </a:t>
            </a:r>
            <a:r>
              <a:rPr lang="ko-KR" altLang="en-US" sz="1800" dirty="0" smtClean="0">
                <a:latin typeface="+mj-lt"/>
              </a:rPr>
              <a:t>세포조직으로 되어 있어 생리적 심리적으로 안정감을 제공</a:t>
            </a:r>
            <a:endParaRPr lang="en-US" altLang="ko-KR" sz="1800" dirty="0" smtClean="0">
              <a:latin typeface="+mj-lt"/>
            </a:endParaRPr>
          </a:p>
          <a:p>
            <a:pPr>
              <a:lnSpc>
                <a:spcPct val="150000"/>
              </a:lnSpc>
              <a:buNone/>
            </a:pPr>
            <a:r>
              <a:rPr lang="en-US" altLang="ko-KR" sz="1800" dirty="0" smtClean="0">
                <a:latin typeface="+mj-lt"/>
              </a:rPr>
              <a:t> </a:t>
            </a:r>
            <a:r>
              <a:rPr lang="en-US" altLang="ko-KR" sz="1800" dirty="0" smtClean="0">
                <a:latin typeface="+mj-lt"/>
              </a:rPr>
              <a:t>  - </a:t>
            </a:r>
            <a:r>
              <a:rPr lang="ko-KR" altLang="en-US" sz="1800" dirty="0" smtClean="0">
                <a:latin typeface="+mj-lt"/>
              </a:rPr>
              <a:t>최근 천연섬유</a:t>
            </a:r>
            <a:r>
              <a:rPr lang="en-US" altLang="ko-KR" sz="1800" dirty="0" smtClean="0">
                <a:latin typeface="+mj-lt"/>
              </a:rPr>
              <a:t>, </a:t>
            </a:r>
            <a:r>
              <a:rPr lang="ko-KR" altLang="en-US" sz="1800" dirty="0" smtClean="0">
                <a:latin typeface="+mj-lt"/>
              </a:rPr>
              <a:t>인조 필라멘트</a:t>
            </a:r>
            <a:r>
              <a:rPr lang="en-US" altLang="ko-KR" sz="1800" dirty="0" smtClean="0">
                <a:latin typeface="+mj-lt"/>
              </a:rPr>
              <a:t>, </a:t>
            </a:r>
            <a:r>
              <a:rPr lang="ko-KR" altLang="en-US" sz="1800" dirty="0" smtClean="0">
                <a:latin typeface="+mj-lt"/>
              </a:rPr>
              <a:t>화학섬유의 혼방으로 질감과 품위를 갖추면서 값싸고 손질이 편한 옷감을 생산 </a:t>
            </a:r>
            <a:r>
              <a:rPr lang="en-US" altLang="ko-KR" sz="1800" dirty="0" smtClean="0">
                <a:latin typeface="+mj-lt"/>
              </a:rPr>
              <a:t>(</a:t>
            </a:r>
            <a:r>
              <a:rPr lang="ko-KR" altLang="en-US" sz="1800" dirty="0" smtClean="0">
                <a:latin typeface="+mj-lt"/>
              </a:rPr>
              <a:t>기능성 향상</a:t>
            </a:r>
            <a:r>
              <a:rPr lang="en-US" altLang="ko-KR" sz="1800" dirty="0" smtClean="0">
                <a:latin typeface="+mj-lt"/>
              </a:rPr>
              <a:t>, </a:t>
            </a:r>
            <a:r>
              <a:rPr lang="ko-KR" altLang="en-US" sz="1800" dirty="0" smtClean="0">
                <a:latin typeface="+mj-lt"/>
              </a:rPr>
              <a:t>용이한 세탁 및 취급 등</a:t>
            </a:r>
            <a:r>
              <a:rPr lang="en-US" altLang="ko-KR" sz="1800" dirty="0" smtClean="0">
                <a:latin typeface="+mj-lt"/>
              </a:rPr>
              <a:t>)</a:t>
            </a:r>
          </a:p>
          <a:p>
            <a:pPr>
              <a:lnSpc>
                <a:spcPct val="150000"/>
              </a:lnSpc>
              <a:buNone/>
            </a:pPr>
            <a:r>
              <a:rPr lang="en-US" altLang="ko-KR" sz="1800" dirty="0" smtClean="0">
                <a:latin typeface="+mj-lt"/>
              </a:rPr>
              <a:t> </a:t>
            </a:r>
            <a:r>
              <a:rPr lang="en-US" altLang="ko-KR" sz="1800" dirty="0" smtClean="0">
                <a:latin typeface="+mj-lt"/>
              </a:rPr>
              <a:t>  - </a:t>
            </a:r>
            <a:r>
              <a:rPr lang="ko-KR" altLang="en-US" sz="1800" dirty="0" smtClean="0">
                <a:latin typeface="+mj-lt"/>
              </a:rPr>
              <a:t>그러나 천연의 면 내의류가 갖는 총체적인 특성은 어떤 재료도 따라오지 못함</a:t>
            </a:r>
            <a:r>
              <a:rPr lang="en-US" altLang="ko-KR" sz="1800" dirty="0" smtClean="0">
                <a:latin typeface="+mj-lt"/>
              </a:rPr>
              <a:t>.</a:t>
            </a:r>
            <a:endParaRPr lang="en-US" altLang="ko-KR" sz="1800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77875"/>
          </a:xfrm>
        </p:spPr>
        <p:txBody>
          <a:bodyPr/>
          <a:lstStyle/>
          <a:p>
            <a:r>
              <a:rPr lang="ko-KR" altLang="en-US" sz="3600" b="1" dirty="0" smtClean="0"/>
              <a:t>속옷감</a:t>
            </a:r>
            <a:endParaRPr lang="ko-KR" altLang="en-US" sz="3600" b="1" dirty="0"/>
          </a:p>
        </p:txBody>
      </p:sp>
      <p:sp>
        <p:nvSpPr>
          <p:cNvPr id="931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14282" y="1196975"/>
            <a:ext cx="8572559" cy="1446207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ko-KR" altLang="en-US" sz="2000" dirty="0" smtClean="0">
                <a:latin typeface="+mj-lt"/>
              </a:rPr>
              <a:t>흡습율</a:t>
            </a:r>
            <a:endParaRPr lang="en-US" altLang="ko-KR" sz="2000" dirty="0" smtClean="0">
              <a:latin typeface="+mj-lt"/>
            </a:endParaRPr>
          </a:p>
          <a:p>
            <a:pPr>
              <a:lnSpc>
                <a:spcPct val="150000"/>
              </a:lnSpc>
              <a:buNone/>
            </a:pPr>
            <a:r>
              <a:rPr lang="en-US" altLang="ko-KR" sz="1800" dirty="0" smtClean="0">
                <a:latin typeface="+mj-lt"/>
              </a:rPr>
              <a:t>   </a:t>
            </a:r>
            <a:r>
              <a:rPr lang="en-US" altLang="ko-KR" sz="1800" dirty="0" smtClean="0">
                <a:latin typeface="+mj-lt"/>
              </a:rPr>
              <a:t>- </a:t>
            </a:r>
            <a:r>
              <a:rPr lang="ko-KR" altLang="en-US" sz="1800" dirty="0" smtClean="0">
                <a:latin typeface="+mj-lt"/>
              </a:rPr>
              <a:t>몸에서 땀이 나면 이를 흡수하고 온도에 따라 적절히 수분을 발산하여 건조되는 기능을 갖고 땀을 조절하는 능력 </a:t>
            </a:r>
            <a:endParaRPr lang="en-US" altLang="ko-KR" sz="1800" dirty="0">
              <a:latin typeface="+mj-lt"/>
            </a:endParaRPr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4348" y="2714620"/>
            <a:ext cx="7786742" cy="3643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77875"/>
          </a:xfrm>
        </p:spPr>
        <p:txBody>
          <a:bodyPr/>
          <a:lstStyle/>
          <a:p>
            <a:r>
              <a:rPr lang="ko-KR" altLang="en-US" sz="3600" b="1" dirty="0" smtClean="0"/>
              <a:t>속옷감</a:t>
            </a:r>
            <a:endParaRPr lang="ko-KR" altLang="en-US" sz="3600" b="1" dirty="0"/>
          </a:p>
        </p:txBody>
      </p:sp>
      <p:sp>
        <p:nvSpPr>
          <p:cNvPr id="931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14282" y="1196975"/>
            <a:ext cx="8572559" cy="5472113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ko-KR" altLang="en-US" sz="2000" dirty="0" smtClean="0">
                <a:latin typeface="+mj-lt"/>
              </a:rPr>
              <a:t>정전기 쇼크</a:t>
            </a:r>
            <a:endParaRPr lang="en-US" altLang="ko-KR" sz="2000" dirty="0" smtClean="0">
              <a:latin typeface="+mj-lt"/>
            </a:endParaRPr>
          </a:p>
          <a:p>
            <a:pPr>
              <a:lnSpc>
                <a:spcPct val="150000"/>
              </a:lnSpc>
              <a:buNone/>
            </a:pPr>
            <a:r>
              <a:rPr lang="en-US" altLang="ko-KR" sz="1800" dirty="0" smtClean="0">
                <a:latin typeface="+mj-lt"/>
              </a:rPr>
              <a:t>   </a:t>
            </a:r>
            <a:r>
              <a:rPr lang="en-US" altLang="ko-KR" sz="1800" dirty="0" smtClean="0">
                <a:latin typeface="+mj-lt"/>
              </a:rPr>
              <a:t>- </a:t>
            </a:r>
            <a:r>
              <a:rPr lang="ko-KR" altLang="en-US" sz="1800" dirty="0" smtClean="0">
                <a:latin typeface="+mj-lt"/>
              </a:rPr>
              <a:t>마찰</a:t>
            </a:r>
            <a:r>
              <a:rPr lang="en-US" altLang="ko-KR" sz="1800" dirty="0" smtClean="0">
                <a:latin typeface="+mj-lt"/>
              </a:rPr>
              <a:t>, </a:t>
            </a:r>
            <a:r>
              <a:rPr lang="ko-KR" altLang="en-US" sz="1800" dirty="0" smtClean="0">
                <a:latin typeface="+mj-lt"/>
              </a:rPr>
              <a:t>전기 등으로 신체에 저장되어 있던 정전하가 대지로 흐르는 현상</a:t>
            </a:r>
            <a:endParaRPr lang="en-US" altLang="ko-KR" sz="1800" dirty="0" smtClean="0">
              <a:latin typeface="+mj-lt"/>
            </a:endParaRPr>
          </a:p>
          <a:p>
            <a:pPr>
              <a:lnSpc>
                <a:spcPct val="150000"/>
              </a:lnSpc>
              <a:buNone/>
            </a:pPr>
            <a:r>
              <a:rPr lang="en-US" altLang="ko-KR" sz="1800" dirty="0" smtClean="0">
                <a:latin typeface="+mj-lt"/>
              </a:rPr>
              <a:t> </a:t>
            </a:r>
            <a:r>
              <a:rPr lang="en-US" altLang="ko-KR" sz="1800" dirty="0" smtClean="0">
                <a:latin typeface="+mj-lt"/>
              </a:rPr>
              <a:t>  - </a:t>
            </a:r>
            <a:r>
              <a:rPr lang="ko-KR" altLang="en-US" sz="1800" dirty="0" smtClean="0">
                <a:latin typeface="+mj-lt"/>
              </a:rPr>
              <a:t>저장되어 있는 전하가 많을수록 신체의 정전위가 높아지고 쇼크가 큼</a:t>
            </a:r>
            <a:r>
              <a:rPr lang="en-US" altLang="ko-KR" sz="1800" dirty="0" smtClean="0">
                <a:latin typeface="+mj-lt"/>
              </a:rPr>
              <a:t>.</a:t>
            </a:r>
          </a:p>
          <a:p>
            <a:pPr>
              <a:lnSpc>
                <a:spcPct val="150000"/>
              </a:lnSpc>
              <a:buNone/>
            </a:pPr>
            <a:r>
              <a:rPr lang="en-US" altLang="ko-KR" sz="1800" dirty="0" smtClean="0">
                <a:latin typeface="+mj-lt"/>
              </a:rPr>
              <a:t> </a:t>
            </a:r>
            <a:r>
              <a:rPr lang="en-US" altLang="ko-KR" sz="1800" dirty="0" smtClean="0">
                <a:latin typeface="+mj-lt"/>
              </a:rPr>
              <a:t>  - </a:t>
            </a:r>
            <a:r>
              <a:rPr lang="ko-KR" altLang="en-US" sz="1800" dirty="0" smtClean="0">
                <a:latin typeface="+mj-lt"/>
              </a:rPr>
              <a:t>건조한 날에 돌아다는 것 만으로도 </a:t>
            </a:r>
            <a:r>
              <a:rPr lang="en-US" altLang="ko-KR" sz="1800" dirty="0" smtClean="0">
                <a:latin typeface="+mj-lt"/>
              </a:rPr>
              <a:t>3~4kV</a:t>
            </a:r>
            <a:r>
              <a:rPr lang="ko-KR" altLang="en-US" sz="1800" dirty="0" smtClean="0">
                <a:latin typeface="+mj-lt"/>
              </a:rPr>
              <a:t>나 대전</a:t>
            </a:r>
            <a:endParaRPr lang="en-US" altLang="ko-KR" sz="1800" dirty="0" smtClean="0">
              <a:latin typeface="+mj-lt"/>
            </a:endParaRPr>
          </a:p>
          <a:p>
            <a:pPr>
              <a:lnSpc>
                <a:spcPct val="150000"/>
              </a:lnSpc>
              <a:buNone/>
            </a:pPr>
            <a:r>
              <a:rPr lang="en-US" altLang="ko-KR" sz="1800" dirty="0" smtClean="0">
                <a:latin typeface="+mj-lt"/>
              </a:rPr>
              <a:t> </a:t>
            </a:r>
            <a:r>
              <a:rPr lang="en-US" altLang="ko-KR" sz="1800" dirty="0" smtClean="0">
                <a:latin typeface="+mj-lt"/>
              </a:rPr>
              <a:t>  - </a:t>
            </a:r>
            <a:r>
              <a:rPr lang="ko-KR" altLang="en-US" sz="1800" dirty="0" smtClean="0">
                <a:latin typeface="+mj-lt"/>
              </a:rPr>
              <a:t>화학섬유의 경우 정전기에 의한 발광현상도 관찰</a:t>
            </a:r>
            <a:endParaRPr lang="en-US" altLang="ko-KR" sz="1800" dirty="0" smtClean="0">
              <a:latin typeface="+mj-lt"/>
            </a:endParaRPr>
          </a:p>
          <a:p>
            <a:pPr>
              <a:lnSpc>
                <a:spcPct val="150000"/>
              </a:lnSpc>
              <a:buNone/>
            </a:pPr>
            <a:r>
              <a:rPr lang="en-US" altLang="ko-KR" sz="1800" dirty="0" smtClean="0">
                <a:latin typeface="+mj-lt"/>
              </a:rPr>
              <a:t> </a:t>
            </a:r>
            <a:r>
              <a:rPr lang="en-US" altLang="ko-KR" sz="1800" dirty="0" smtClean="0">
                <a:latin typeface="+mj-lt"/>
              </a:rPr>
              <a:t>  - </a:t>
            </a:r>
            <a:r>
              <a:rPr lang="ko-KR" altLang="en-US" sz="1800" dirty="0" smtClean="0">
                <a:latin typeface="+mj-lt"/>
              </a:rPr>
              <a:t>최근 주유소에서 일하는 주유하는 사람의 옷으로부터 발생하는 정전기로 인하여 화재 및 폭발사고 발생 </a:t>
            </a:r>
            <a:endParaRPr lang="en-US" altLang="ko-KR" sz="1800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77875"/>
          </a:xfrm>
        </p:spPr>
        <p:txBody>
          <a:bodyPr/>
          <a:lstStyle/>
          <a:p>
            <a:r>
              <a:rPr lang="ko-KR" altLang="en-US" sz="3600" b="1" dirty="0" smtClean="0"/>
              <a:t>속옷감</a:t>
            </a:r>
            <a:endParaRPr lang="ko-KR" altLang="en-US" sz="3600" b="1" dirty="0"/>
          </a:p>
        </p:txBody>
      </p:sp>
      <p:sp>
        <p:nvSpPr>
          <p:cNvPr id="931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14282" y="1196975"/>
            <a:ext cx="8572559" cy="517513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ko-KR" altLang="en-US" sz="2000" dirty="0" smtClean="0">
                <a:latin typeface="+mj-lt"/>
              </a:rPr>
              <a:t>정전기 쇼크</a:t>
            </a:r>
            <a:endParaRPr lang="en-US" altLang="ko-KR" sz="2000" dirty="0" smtClean="0">
              <a:latin typeface="+mj-lt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4348" y="1714488"/>
            <a:ext cx="7715304" cy="48577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77875"/>
          </a:xfrm>
        </p:spPr>
        <p:txBody>
          <a:bodyPr/>
          <a:lstStyle/>
          <a:p>
            <a:r>
              <a:rPr lang="ko-KR" altLang="en-US" sz="3600" b="1" dirty="0" smtClean="0"/>
              <a:t>속옷감</a:t>
            </a:r>
            <a:endParaRPr lang="ko-KR" altLang="en-US" sz="3600" b="1" dirty="0"/>
          </a:p>
        </p:txBody>
      </p:sp>
      <p:sp>
        <p:nvSpPr>
          <p:cNvPr id="931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14282" y="1196975"/>
            <a:ext cx="8572559" cy="5472113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ko-KR" altLang="en-US" sz="2000" dirty="0" smtClean="0">
                <a:latin typeface="+mj-lt"/>
              </a:rPr>
              <a:t>재료</a:t>
            </a:r>
            <a:endParaRPr lang="en-US" altLang="ko-KR" sz="2000" dirty="0" smtClean="0">
              <a:latin typeface="+mj-lt"/>
            </a:endParaRPr>
          </a:p>
          <a:p>
            <a:pPr>
              <a:lnSpc>
                <a:spcPct val="150000"/>
              </a:lnSpc>
              <a:buNone/>
            </a:pPr>
            <a:r>
              <a:rPr lang="en-US" altLang="ko-KR" sz="1800" dirty="0" smtClean="0">
                <a:latin typeface="+mj-lt"/>
              </a:rPr>
              <a:t>   </a:t>
            </a:r>
            <a:r>
              <a:rPr lang="en-US" altLang="ko-KR" sz="1800" dirty="0" smtClean="0">
                <a:latin typeface="+mj-lt"/>
              </a:rPr>
              <a:t>- </a:t>
            </a:r>
            <a:r>
              <a:rPr lang="ko-KR" altLang="en-US" sz="1800" dirty="0" smtClean="0">
                <a:latin typeface="+mj-lt"/>
              </a:rPr>
              <a:t>삼베</a:t>
            </a:r>
            <a:r>
              <a:rPr lang="en-US" altLang="ko-KR" sz="1800" dirty="0" smtClean="0">
                <a:latin typeface="+mj-lt"/>
              </a:rPr>
              <a:t>: </a:t>
            </a:r>
            <a:r>
              <a:rPr lang="ko-KR" altLang="en-US" sz="1800" dirty="0" smtClean="0">
                <a:latin typeface="+mj-lt"/>
              </a:rPr>
              <a:t>삼껍질에서 뽑은 실로 짠 피륙 </a:t>
            </a:r>
            <a:r>
              <a:rPr lang="en-US" altLang="ko-KR" sz="1800" dirty="0" smtClean="0">
                <a:latin typeface="+mj-lt"/>
              </a:rPr>
              <a:t>(</a:t>
            </a:r>
            <a:r>
              <a:rPr lang="ko-KR" altLang="en-US" sz="1800" dirty="0" smtClean="0">
                <a:latin typeface="+mj-lt"/>
              </a:rPr>
              <a:t>대마포</a:t>
            </a:r>
            <a:r>
              <a:rPr lang="en-US" altLang="ko-KR" sz="1800" dirty="0" smtClean="0">
                <a:latin typeface="+mj-lt"/>
              </a:rPr>
              <a:t>, </a:t>
            </a:r>
            <a:r>
              <a:rPr lang="ko-KR" altLang="en-US" sz="1800" dirty="0" smtClean="0">
                <a:latin typeface="+mj-lt"/>
              </a:rPr>
              <a:t>마포라</a:t>
            </a:r>
            <a:r>
              <a:rPr lang="en-US" altLang="ko-KR" sz="1800" dirty="0" smtClean="0">
                <a:latin typeface="+mj-lt"/>
              </a:rPr>
              <a:t>)</a:t>
            </a:r>
            <a:r>
              <a:rPr lang="ko-KR" altLang="en-US" sz="1800" dirty="0" smtClean="0">
                <a:latin typeface="+mj-lt"/>
              </a:rPr>
              <a:t>으로 안동포가 대표적이며</a:t>
            </a:r>
            <a:r>
              <a:rPr lang="en-US" altLang="ko-KR" sz="1800" dirty="0" smtClean="0">
                <a:latin typeface="+mj-lt"/>
              </a:rPr>
              <a:t>, </a:t>
            </a:r>
            <a:r>
              <a:rPr lang="ko-KR" altLang="en-US" sz="1800" dirty="0" smtClean="0">
                <a:latin typeface="+mj-lt"/>
              </a:rPr>
              <a:t>면이 일반화되기 전에 삼베가 가장 많이 사용</a:t>
            </a:r>
            <a:endParaRPr lang="en-US" altLang="ko-KR" sz="1800" dirty="0" smtClean="0">
              <a:latin typeface="+mj-lt"/>
            </a:endParaRPr>
          </a:p>
          <a:p>
            <a:pPr>
              <a:lnSpc>
                <a:spcPct val="150000"/>
              </a:lnSpc>
              <a:buNone/>
            </a:pPr>
            <a:r>
              <a:rPr lang="en-US" altLang="ko-KR" sz="1800" dirty="0" smtClean="0">
                <a:latin typeface="+mj-lt"/>
              </a:rPr>
              <a:t> </a:t>
            </a:r>
            <a:r>
              <a:rPr lang="en-US" altLang="ko-KR" sz="1800" dirty="0" smtClean="0">
                <a:latin typeface="+mj-lt"/>
              </a:rPr>
              <a:t>  - </a:t>
            </a:r>
            <a:r>
              <a:rPr lang="ko-KR" altLang="en-US" sz="1800" dirty="0" smtClean="0">
                <a:latin typeface="+mj-lt"/>
              </a:rPr>
              <a:t>모시</a:t>
            </a:r>
            <a:r>
              <a:rPr lang="en-US" altLang="ko-KR" sz="1800" dirty="0" smtClean="0">
                <a:latin typeface="+mj-lt"/>
              </a:rPr>
              <a:t>: </a:t>
            </a:r>
            <a:r>
              <a:rPr lang="ko-KR" altLang="en-US" sz="1800" dirty="0" smtClean="0">
                <a:latin typeface="+mj-lt"/>
              </a:rPr>
              <a:t>모시풀의 인피에서 얻은 섬유로 만든 피륙 </a:t>
            </a:r>
            <a:r>
              <a:rPr lang="en-US" altLang="ko-KR" sz="1800" dirty="0" smtClean="0">
                <a:latin typeface="+mj-lt"/>
              </a:rPr>
              <a:t>(</a:t>
            </a:r>
            <a:r>
              <a:rPr lang="ko-KR" altLang="en-US" sz="1800" dirty="0" smtClean="0">
                <a:latin typeface="+mj-lt"/>
              </a:rPr>
              <a:t>저마포</a:t>
            </a:r>
            <a:r>
              <a:rPr lang="en-US" altLang="ko-KR" sz="1800" dirty="0" smtClean="0">
                <a:latin typeface="+mj-lt"/>
              </a:rPr>
              <a:t>, </a:t>
            </a:r>
            <a:r>
              <a:rPr lang="ko-KR" altLang="en-US" sz="1800" dirty="0" smtClean="0">
                <a:latin typeface="+mj-lt"/>
              </a:rPr>
              <a:t>저포</a:t>
            </a:r>
            <a:r>
              <a:rPr lang="en-US" altLang="ko-KR" sz="1800" dirty="0" smtClean="0">
                <a:latin typeface="+mj-lt"/>
              </a:rPr>
              <a:t>)</a:t>
            </a:r>
          </a:p>
          <a:p>
            <a:pPr>
              <a:lnSpc>
                <a:spcPct val="150000"/>
              </a:lnSpc>
              <a:buNone/>
            </a:pPr>
            <a:r>
              <a:rPr lang="en-US" altLang="ko-KR" sz="1800" dirty="0" smtClean="0">
                <a:latin typeface="+mj-lt"/>
              </a:rPr>
              <a:t> </a:t>
            </a:r>
            <a:r>
              <a:rPr lang="en-US" altLang="ko-KR" sz="1800" dirty="0" smtClean="0">
                <a:latin typeface="+mj-lt"/>
              </a:rPr>
              <a:t>  - </a:t>
            </a:r>
            <a:r>
              <a:rPr lang="ko-KR" altLang="en-US" sz="1800" dirty="0" smtClean="0">
                <a:latin typeface="+mj-lt"/>
              </a:rPr>
              <a:t>무명</a:t>
            </a:r>
            <a:r>
              <a:rPr lang="en-US" altLang="ko-KR" sz="1800" dirty="0" smtClean="0">
                <a:latin typeface="+mj-lt"/>
              </a:rPr>
              <a:t>: </a:t>
            </a:r>
            <a:r>
              <a:rPr lang="ko-KR" altLang="en-US" sz="1800" dirty="0" smtClean="0">
                <a:latin typeface="+mj-lt"/>
              </a:rPr>
              <a:t>수직기인 재래식 베틀로 농가에서 짠 좁은 폭의 면평 직물</a:t>
            </a:r>
            <a:endParaRPr lang="en-US" altLang="ko-KR" sz="1800" dirty="0" smtClean="0">
              <a:latin typeface="+mj-lt"/>
            </a:endParaRPr>
          </a:p>
          <a:p>
            <a:pPr>
              <a:lnSpc>
                <a:spcPct val="150000"/>
              </a:lnSpc>
              <a:buNone/>
            </a:pPr>
            <a:r>
              <a:rPr lang="en-US" altLang="ko-KR" sz="1800" dirty="0" smtClean="0">
                <a:latin typeface="+mj-lt"/>
              </a:rPr>
              <a:t> </a:t>
            </a:r>
            <a:r>
              <a:rPr lang="en-US" altLang="ko-KR" sz="1800" dirty="0" smtClean="0">
                <a:latin typeface="+mj-lt"/>
              </a:rPr>
              <a:t>  - </a:t>
            </a:r>
            <a:r>
              <a:rPr lang="ko-KR" altLang="en-US" sz="1800" dirty="0" smtClean="0">
                <a:latin typeface="+mj-lt"/>
              </a:rPr>
              <a:t>광목</a:t>
            </a:r>
            <a:r>
              <a:rPr lang="en-US" altLang="ko-KR" sz="1800" dirty="0" smtClean="0">
                <a:latin typeface="+mj-lt"/>
              </a:rPr>
              <a:t>: </a:t>
            </a:r>
            <a:r>
              <a:rPr lang="ko-KR" altLang="en-US" sz="1800" dirty="0" smtClean="0">
                <a:latin typeface="+mj-lt"/>
              </a:rPr>
              <a:t>표백되지 않은 넓은 목의 기계직으로 제직된 면평 직물</a:t>
            </a:r>
            <a:endParaRPr lang="en-US" altLang="ko-KR" sz="1800" dirty="0">
              <a:latin typeface="+mj-lt"/>
            </a:endParaRPr>
          </a:p>
        </p:txBody>
      </p:sp>
      <p:pic>
        <p:nvPicPr>
          <p:cNvPr id="4" name="Picture 2" descr="http://tv02.search.naver.net/thumbnails?q=http://cafefiles.naver.net/20110330_139/aresmaster_1301460209962FnTaf_jpg/67%C2%CA_%BB%EF%BA%A3_aresmaster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0034" y="4500570"/>
            <a:ext cx="1928826" cy="1643074"/>
          </a:xfrm>
          <a:prstGeom prst="rect">
            <a:avLst/>
          </a:prstGeom>
          <a:noFill/>
        </p:spPr>
      </p:pic>
      <p:pic>
        <p:nvPicPr>
          <p:cNvPr id="4100" name="Picture 4" descr="http://dicimg.naver.com/100/400/54/337254.jpg">
            <a:hlinkClick r:id="rId3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524124" y="4500570"/>
            <a:ext cx="1905000" cy="1643074"/>
          </a:xfrm>
          <a:prstGeom prst="rect">
            <a:avLst/>
          </a:prstGeom>
          <a:noFill/>
        </p:spPr>
      </p:pic>
      <p:pic>
        <p:nvPicPr>
          <p:cNvPr id="4102" name="Picture 6" descr="http://tv01.search.naver.net/thumbnails?type=r150&amp;q=http://blogfiles.naver.net/20110323_105/kj041442_1300835892171sS1pw_JPEG/DSC03577.JPG">
            <a:hlinkClick r:id="rId5"/>
          </p:cNvPr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4572000" y="4500570"/>
            <a:ext cx="1928826" cy="1643074"/>
          </a:xfrm>
          <a:prstGeom prst="rect">
            <a:avLst/>
          </a:prstGeom>
          <a:noFill/>
        </p:spPr>
      </p:pic>
      <p:pic>
        <p:nvPicPr>
          <p:cNvPr id="4104" name="Picture 8" descr="http://tv02.search.naver.net/thumbnails?type=r150&amp;q=http://cafefiles.naver.net/20100707_201/ahram9480_1278486438900fl0kw_jpg/2010-07-07_16%3B07%3B13_ahram9480.jpg">
            <a:hlinkClick r:id="rId7"/>
          </p:cNvPr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6643702" y="4500570"/>
            <a:ext cx="1928826" cy="164307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77875"/>
          </a:xfrm>
        </p:spPr>
        <p:txBody>
          <a:bodyPr/>
          <a:lstStyle/>
          <a:p>
            <a:r>
              <a:rPr lang="ko-KR" altLang="en-US" sz="3600" b="1" dirty="0" smtClean="0"/>
              <a:t>속옷감</a:t>
            </a:r>
            <a:endParaRPr lang="ko-KR" altLang="en-US" sz="3600" b="1" dirty="0"/>
          </a:p>
        </p:txBody>
      </p:sp>
      <p:sp>
        <p:nvSpPr>
          <p:cNvPr id="931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85721" y="1196975"/>
            <a:ext cx="8572559" cy="2446339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ko-KR" altLang="en-US" sz="2000" dirty="0" smtClean="0">
                <a:latin typeface="+mj-lt"/>
              </a:rPr>
              <a:t>재료</a:t>
            </a:r>
            <a:endParaRPr lang="en-US" altLang="ko-KR" sz="2000" dirty="0" smtClean="0">
              <a:latin typeface="+mj-lt"/>
            </a:endParaRPr>
          </a:p>
          <a:p>
            <a:pPr>
              <a:lnSpc>
                <a:spcPct val="150000"/>
              </a:lnSpc>
              <a:buNone/>
            </a:pPr>
            <a:r>
              <a:rPr lang="en-US" altLang="ko-KR" sz="1800" dirty="0" smtClean="0"/>
              <a:t> </a:t>
            </a:r>
            <a:r>
              <a:rPr lang="en-US" altLang="ko-KR" sz="1800" dirty="0" smtClean="0"/>
              <a:t>  - </a:t>
            </a:r>
            <a:r>
              <a:rPr lang="ko-KR" altLang="en-US" sz="1800" dirty="0" smtClean="0"/>
              <a:t>참피나무 수피를 재료로 만든 피나무포는 일본 고유의 고대포로 현재 북해도의 아이누인의 의복으로 사용</a:t>
            </a:r>
            <a:endParaRPr lang="en-US" altLang="ko-KR" sz="1800" dirty="0" smtClean="0"/>
          </a:p>
          <a:p>
            <a:pPr>
              <a:lnSpc>
                <a:spcPct val="150000"/>
              </a:lnSpc>
              <a:buNone/>
            </a:pPr>
            <a:r>
              <a:rPr lang="en-US" altLang="ko-KR" sz="1800" dirty="0" smtClean="0"/>
              <a:t> </a:t>
            </a:r>
            <a:r>
              <a:rPr lang="en-US" altLang="ko-KR" sz="1800" dirty="0" smtClean="0"/>
              <a:t>  - </a:t>
            </a:r>
            <a:r>
              <a:rPr lang="ko-KR" altLang="en-US" sz="1800" dirty="0" smtClean="0"/>
              <a:t>피나무의 색이 엷은 내수피를 사용하는데 고대 종이 제법과 동일하나 섬유를 얻어 직물로 짜서 시나포를 만드는 것이 차이 </a:t>
            </a:r>
            <a:endParaRPr lang="en-US" altLang="ko-KR" sz="1800" dirty="0" smtClean="0"/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42976" y="3571876"/>
            <a:ext cx="6929486" cy="26432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점과 선">
  <a:themeElements>
    <a:clrScheme name="점과 선 2">
      <a:dk1>
        <a:srgbClr val="5B5B89"/>
      </a:dk1>
      <a:lt1>
        <a:srgbClr val="FFFFFF"/>
      </a:lt1>
      <a:dk2>
        <a:srgbClr val="666699"/>
      </a:dk2>
      <a:lt2>
        <a:srgbClr val="DFDEF6"/>
      </a:lt2>
      <a:accent1>
        <a:srgbClr val="6666FF"/>
      </a:accent1>
      <a:accent2>
        <a:srgbClr val="52527C"/>
      </a:accent2>
      <a:accent3>
        <a:srgbClr val="B8B8CA"/>
      </a:accent3>
      <a:accent4>
        <a:srgbClr val="DADADA"/>
      </a:accent4>
      <a:accent5>
        <a:srgbClr val="B8B8FF"/>
      </a:accent5>
      <a:accent6>
        <a:srgbClr val="494970"/>
      </a:accent6>
      <a:hlink>
        <a:srgbClr val="9999FF"/>
      </a:hlink>
      <a:folHlink>
        <a:srgbClr val="CCCCFF"/>
      </a:folHlink>
    </a:clrScheme>
    <a:fontScheme name="점과 선">
      <a:majorFont>
        <a:latin typeface="굴림"/>
        <a:ea typeface="굴림"/>
        <a:cs typeface=""/>
      </a:majorFont>
      <a:minorFont>
        <a:latin typeface="굴림"/>
        <a:ea typeface="굴림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점과 선 1">
        <a:dk1>
          <a:srgbClr val="00008A"/>
        </a:dk1>
        <a:lt1>
          <a:srgbClr val="FFFFFF"/>
        </a:lt1>
        <a:dk2>
          <a:srgbClr val="000099"/>
        </a:dk2>
        <a:lt2>
          <a:srgbClr val="FFFFFF"/>
        </a:lt2>
        <a:accent1>
          <a:srgbClr val="0099FF"/>
        </a:accent1>
        <a:accent2>
          <a:srgbClr val="00007A"/>
        </a:accent2>
        <a:accent3>
          <a:srgbClr val="AAAACA"/>
        </a:accent3>
        <a:accent4>
          <a:srgbClr val="DADADA"/>
        </a:accent4>
        <a:accent5>
          <a:srgbClr val="AACAFF"/>
        </a:accent5>
        <a:accent6>
          <a:srgbClr val="00006E"/>
        </a:accent6>
        <a:hlink>
          <a:srgbClr val="EAEAEA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점과 선 2">
        <a:dk1>
          <a:srgbClr val="5B5B89"/>
        </a:dk1>
        <a:lt1>
          <a:srgbClr val="FFFFFF"/>
        </a:lt1>
        <a:dk2>
          <a:srgbClr val="666699"/>
        </a:dk2>
        <a:lt2>
          <a:srgbClr val="DFDEF6"/>
        </a:lt2>
        <a:accent1>
          <a:srgbClr val="6666FF"/>
        </a:accent1>
        <a:accent2>
          <a:srgbClr val="52527C"/>
        </a:accent2>
        <a:accent3>
          <a:srgbClr val="B8B8CA"/>
        </a:accent3>
        <a:accent4>
          <a:srgbClr val="DADADA"/>
        </a:accent4>
        <a:accent5>
          <a:srgbClr val="B8B8FF"/>
        </a:accent5>
        <a:accent6>
          <a:srgbClr val="494970"/>
        </a:accent6>
        <a:hlink>
          <a:srgbClr val="9999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점과 선 3">
        <a:dk1>
          <a:srgbClr val="700000"/>
        </a:dk1>
        <a:lt1>
          <a:srgbClr val="FFFFFF"/>
        </a:lt1>
        <a:dk2>
          <a:srgbClr val="800000"/>
        </a:dk2>
        <a:lt2>
          <a:srgbClr val="FFFFCC"/>
        </a:lt2>
        <a:accent1>
          <a:srgbClr val="BE7960"/>
        </a:accent1>
        <a:accent2>
          <a:srgbClr val="600000"/>
        </a:accent2>
        <a:accent3>
          <a:srgbClr val="C0AAAA"/>
        </a:accent3>
        <a:accent4>
          <a:srgbClr val="DADADA"/>
        </a:accent4>
        <a:accent5>
          <a:srgbClr val="DBBEB6"/>
        </a:accent5>
        <a:accent6>
          <a:srgbClr val="560000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점과 선 4">
        <a:dk1>
          <a:srgbClr val="000000"/>
        </a:dk1>
        <a:lt1>
          <a:srgbClr val="FDEB9D"/>
        </a:lt1>
        <a:dk2>
          <a:srgbClr val="000000"/>
        </a:dk2>
        <a:lt2>
          <a:srgbClr val="E0CE82"/>
        </a:lt2>
        <a:accent1>
          <a:srgbClr val="EAEAEA"/>
        </a:accent1>
        <a:accent2>
          <a:srgbClr val="C2B476"/>
        </a:accent2>
        <a:accent3>
          <a:srgbClr val="FEF3CC"/>
        </a:accent3>
        <a:accent4>
          <a:srgbClr val="000000"/>
        </a:accent4>
        <a:accent5>
          <a:srgbClr val="F3F3F3"/>
        </a:accent5>
        <a:accent6>
          <a:srgbClr val="B0A36A"/>
        </a:accent6>
        <a:hlink>
          <a:srgbClr val="A47900"/>
        </a:hlink>
        <a:folHlink>
          <a:srgbClr val="8C8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점과 선 5">
        <a:dk1>
          <a:srgbClr val="5B5E52"/>
        </a:dk1>
        <a:lt1>
          <a:srgbClr val="FFFFFF"/>
        </a:lt1>
        <a:dk2>
          <a:srgbClr val="686B5D"/>
        </a:dk2>
        <a:lt2>
          <a:srgbClr val="CCD5C7"/>
        </a:lt2>
        <a:accent1>
          <a:srgbClr val="809EA8"/>
        </a:accent1>
        <a:accent2>
          <a:srgbClr val="4F5147"/>
        </a:accent2>
        <a:accent3>
          <a:srgbClr val="B9BAB6"/>
        </a:accent3>
        <a:accent4>
          <a:srgbClr val="DADADA"/>
        </a:accent4>
        <a:accent5>
          <a:srgbClr val="C0CCD1"/>
        </a:accent5>
        <a:accent6>
          <a:srgbClr val="47493F"/>
        </a:accent6>
        <a:hlink>
          <a:srgbClr val="AAA854"/>
        </a:hlink>
        <a:folHlink>
          <a:srgbClr val="E1D09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점과 선 6">
        <a:dk1>
          <a:srgbClr val="46532B"/>
        </a:dk1>
        <a:lt1>
          <a:srgbClr val="FFFFFF"/>
        </a:lt1>
        <a:dk2>
          <a:srgbClr val="4E5D31"/>
        </a:dk2>
        <a:lt2>
          <a:srgbClr val="FFFFCC"/>
        </a:lt2>
        <a:accent1>
          <a:srgbClr val="8F8C00"/>
        </a:accent1>
        <a:accent2>
          <a:srgbClr val="424F29"/>
        </a:accent2>
        <a:accent3>
          <a:srgbClr val="B2B6AD"/>
        </a:accent3>
        <a:accent4>
          <a:srgbClr val="DADADA"/>
        </a:accent4>
        <a:accent5>
          <a:srgbClr val="C6C5AA"/>
        </a:accent5>
        <a:accent6>
          <a:srgbClr val="3B4724"/>
        </a:accent6>
        <a:hlink>
          <a:srgbClr val="33CC33"/>
        </a:hlink>
        <a:folHlink>
          <a:srgbClr val="00A1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점과 선 7">
        <a:dk1>
          <a:srgbClr val="007673"/>
        </a:dk1>
        <a:lt1>
          <a:srgbClr val="FFFFFF"/>
        </a:lt1>
        <a:dk2>
          <a:srgbClr val="008080"/>
        </a:dk2>
        <a:lt2>
          <a:srgbClr val="FFFF99"/>
        </a:lt2>
        <a:accent1>
          <a:srgbClr val="33CCCC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ADE2E2"/>
        </a:accent5>
        <a:accent6>
          <a:srgbClr val="005A58"/>
        </a:accent6>
        <a:hlink>
          <a:srgbClr val="FFCC00"/>
        </a:hlink>
        <a:folHlink>
          <a:srgbClr val="CC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점과 선 8">
        <a:dk1>
          <a:srgbClr val="000000"/>
        </a:dk1>
        <a:lt1>
          <a:srgbClr val="E6F8F4"/>
        </a:lt1>
        <a:dk2>
          <a:srgbClr val="000000"/>
        </a:dk2>
        <a:lt2>
          <a:srgbClr val="C5DBD6"/>
        </a:lt2>
        <a:accent1>
          <a:srgbClr val="CCFF99"/>
        </a:accent1>
        <a:accent2>
          <a:srgbClr val="ACBAB7"/>
        </a:accent2>
        <a:accent3>
          <a:srgbClr val="F0FBF8"/>
        </a:accent3>
        <a:accent4>
          <a:srgbClr val="000000"/>
        </a:accent4>
        <a:accent5>
          <a:srgbClr val="E2FFCA"/>
        </a:accent5>
        <a:accent6>
          <a:srgbClr val="9BA8A6"/>
        </a:accent6>
        <a:hlink>
          <a:srgbClr val="008080"/>
        </a:hlink>
        <a:folHlink>
          <a:srgbClr val="0066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점과 선 9">
        <a:dk1>
          <a:srgbClr val="000000"/>
        </a:dk1>
        <a:lt1>
          <a:srgbClr val="EAEAEA"/>
        </a:lt1>
        <a:dk2>
          <a:srgbClr val="000000"/>
        </a:dk2>
        <a:lt2>
          <a:srgbClr val="D1D1D1"/>
        </a:lt2>
        <a:accent1>
          <a:srgbClr val="CCECFF"/>
        </a:accent1>
        <a:accent2>
          <a:srgbClr val="B2B2B2"/>
        </a:accent2>
        <a:accent3>
          <a:srgbClr val="F3F3F3"/>
        </a:accent3>
        <a:accent4>
          <a:srgbClr val="000000"/>
        </a:accent4>
        <a:accent5>
          <a:srgbClr val="E2F4FF"/>
        </a:accent5>
        <a:accent6>
          <a:srgbClr val="A1A1A1"/>
        </a:accent6>
        <a:hlink>
          <a:srgbClr val="7200E4"/>
        </a:hlink>
        <a:folHlink>
          <a:srgbClr val="0033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Digital Dots</Template>
  <TotalTime>2719</TotalTime>
  <Words>401</Words>
  <Application>Microsoft PowerPoint</Application>
  <PresentationFormat>화면 슬라이드 쇼(4:3)</PresentationFormat>
  <Paragraphs>39</Paragraphs>
  <Slides>8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8</vt:i4>
      </vt:variant>
    </vt:vector>
  </HeadingPairs>
  <TitlesOfParts>
    <vt:vector size="9" baseType="lpstr">
      <vt:lpstr>점과 선</vt:lpstr>
      <vt:lpstr>환경재료학 개론 </vt:lpstr>
      <vt:lpstr>서론</vt:lpstr>
      <vt:lpstr>속옷감</vt:lpstr>
      <vt:lpstr>속옷감</vt:lpstr>
      <vt:lpstr>속옷감</vt:lpstr>
      <vt:lpstr>속옷감</vt:lpstr>
      <vt:lpstr>속옷감</vt:lpstr>
      <vt:lpstr>속옷감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목질재료학 및 실험</dc:title>
  <dc:creator>In</dc:creator>
  <cp:lastModifiedBy>user</cp:lastModifiedBy>
  <cp:revision>199</cp:revision>
  <dcterms:created xsi:type="dcterms:W3CDTF">2005-09-01T06:05:51Z</dcterms:created>
  <dcterms:modified xsi:type="dcterms:W3CDTF">2011-05-16T10:10:55Z</dcterms:modified>
</cp:coreProperties>
</file>