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quickStyle4.xml" ContentType="application/vnd.openxmlformats-officedocument.drawingml.diagramStyle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diagrams/layout7.xml" ContentType="application/vnd.openxmlformats-officedocument.drawingml.diagramLayou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5.xml" ContentType="application/vnd.openxmlformats-officedocument.drawingml.diagramLayout+xml"/>
  <Override PartName="/ppt/diagrams/data6.xml" ContentType="application/vnd.openxmlformats-officedocument.drawingml.diagramData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colors6.xml" ContentType="application/vnd.openxmlformats-officedocument.drawingml.diagramColor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colors4.xml" ContentType="application/vnd.openxmlformats-officedocument.drawingml.diagramColors+xml"/>
  <Override PartName="/ppt/diagrams/quickStyle6.xml" ContentType="application/vnd.openxmlformats-officedocument.drawingml.diagramStyle+xml"/>
  <Override PartName="/ppt/diagrams/quickStyle7.xml" ContentType="application/vnd.openxmlformats-officedocument.drawingml.diagramStyle+xml"/>
  <Override PartName="/docProps/core.xml" ContentType="application/vnd.openxmlformats-package.core-properties+xml"/>
  <Override PartName="/ppt/diagrams/drawing5.xml" ContentType="application/vnd.ms-office.drawingml.diagramDrawing+xml"/>
  <Override PartName="/ppt/diagrams/drawing4.xml" ContentType="application/vnd.ms-office.drawingml.diagramDrawing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diagrams/colors2.xml" ContentType="application/vnd.openxmlformats-officedocument.drawingml.diagramColors+xml"/>
  <Override PartName="/ppt/diagrams/quickStyle5.xml" ContentType="application/vnd.openxmlformats-officedocument.drawingml.diagramStyle+xml"/>
  <Override PartName="/ppt/notesSlides/notesSlide1.xml" ContentType="application/vnd.openxmlformats-officedocument.presentationml.notesSlide+xml"/>
  <Default Extension="png" ContentType="image/png"/>
  <Override PartName="/ppt/diagrams/drawing3.xml" ContentType="application/vnd.ms-office.drawingml.diagramDrawing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quickStyle3.xml" ContentType="application/vnd.openxmlformats-officedocument.drawingml.diagramStyl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diagrams/layout6.xml" ContentType="application/vnd.openxmlformats-officedocument.drawingml.diagram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diagrams/layout4.xml" ContentType="application/vnd.openxmlformats-officedocument.drawingml.diagramLayout+xml"/>
  <Override PartName="/ppt/diagrams/data7.xml" ContentType="application/vnd.openxmlformats-officedocument.drawingml.diagramData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data5.xml" ContentType="application/vnd.openxmlformats-officedocument.drawingml.diagramData+xml"/>
  <Override PartName="/ppt/diagrams/colors7.xml" ContentType="application/vnd.openxmlformats-officedocument.drawingml.diagramColors+xml"/>
  <Default Extension="gif" ContentType="image/gif"/>
  <Override PartName="/ppt/diagrams/data3.xml" ContentType="application/vnd.openxmlformats-officedocument.drawingml.diagramData+xml"/>
  <Override PartName="/ppt/diagrams/colors5.xml" ContentType="application/vnd.openxmlformats-officedocument.drawingml.diagramColor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164" r:id="rId1"/>
  </p:sldMasterIdLst>
  <p:notesMasterIdLst>
    <p:notesMasterId r:id="rId29"/>
  </p:notesMasterIdLst>
  <p:sldIdLst>
    <p:sldId id="256" r:id="rId2"/>
    <p:sldId id="257" r:id="rId3"/>
    <p:sldId id="258" r:id="rId4"/>
    <p:sldId id="269" r:id="rId5"/>
    <p:sldId id="270" r:id="rId6"/>
    <p:sldId id="261" r:id="rId7"/>
    <p:sldId id="262" r:id="rId8"/>
    <p:sldId id="263" r:id="rId9"/>
    <p:sldId id="264" r:id="rId10"/>
    <p:sldId id="290" r:id="rId11"/>
    <p:sldId id="291" r:id="rId12"/>
    <p:sldId id="292" r:id="rId13"/>
    <p:sldId id="274" r:id="rId14"/>
    <p:sldId id="267" r:id="rId15"/>
    <p:sldId id="293" r:id="rId16"/>
    <p:sldId id="276" r:id="rId17"/>
    <p:sldId id="277" r:id="rId18"/>
    <p:sldId id="285" r:id="rId19"/>
    <p:sldId id="286" r:id="rId20"/>
    <p:sldId id="287" r:id="rId21"/>
    <p:sldId id="288" r:id="rId22"/>
    <p:sldId id="289" r:id="rId23"/>
    <p:sldId id="268" r:id="rId24"/>
    <p:sldId id="280" r:id="rId25"/>
    <p:sldId id="281" r:id="rId26"/>
    <p:sldId id="282" r:id="rId27"/>
    <p:sldId id="279" r:id="rId28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542" autoAdjust="0"/>
    <p:restoredTop sz="93898" autoAdjust="0"/>
  </p:normalViewPr>
  <p:slideViewPr>
    <p:cSldViewPr>
      <p:cViewPr varScale="1">
        <p:scale>
          <a:sx n="69" d="100"/>
          <a:sy n="69" d="100"/>
        </p:scale>
        <p:origin x="-552" y="-96"/>
      </p:cViewPr>
      <p:guideLst>
        <p:guide orient="horz" pos="2205"/>
        <p:guide pos="2880"/>
      </p:guideLst>
    </p:cSldViewPr>
  </p:slideViewPr>
  <p:outlineViewPr>
    <p:cViewPr>
      <p:scale>
        <a:sx n="33" d="100"/>
        <a:sy n="33" d="100"/>
      </p:scale>
      <p:origin x="6" y="4356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BD68F3A-654E-4F73-8F20-3C915F826D16}" type="doc">
      <dgm:prSet loTypeId="urn:microsoft.com/office/officeart/2005/8/layout/vList5" loCatId="list" qsTypeId="urn:microsoft.com/office/officeart/2005/8/quickstyle/simple1" qsCatId="simple" csTypeId="urn:microsoft.com/office/officeart/2005/8/colors/accent2_2" csCatId="accent2" phldr="1"/>
      <dgm:spPr/>
      <dgm:t>
        <a:bodyPr/>
        <a:lstStyle/>
        <a:p>
          <a:pPr latinLnBrk="1"/>
          <a:endParaRPr lang="ko-KR" altLang="en-US"/>
        </a:p>
      </dgm:t>
    </dgm:pt>
    <dgm:pt modelId="{1BBC572F-14DF-49BA-8A52-597E6F4895A5}">
      <dgm:prSet phldrT="[텍스트]"/>
      <dgm:spPr/>
      <dgm:t>
        <a:bodyPr/>
        <a:lstStyle/>
        <a:p>
          <a:pPr latinLnBrk="1"/>
          <a:r>
            <a:rPr lang="ko-KR" altLang="en-US" dirty="0" err="1" smtClean="0"/>
            <a:t>퍼티</a:t>
          </a:r>
          <a:endParaRPr lang="ko-KR" altLang="en-US" dirty="0"/>
        </a:p>
      </dgm:t>
    </dgm:pt>
    <dgm:pt modelId="{C190CC7E-78EA-49C1-A1C0-3927AA50FAFB}" type="parTrans" cxnId="{4770B3AB-6051-4529-BCD9-534F1404B604}">
      <dgm:prSet/>
      <dgm:spPr/>
      <dgm:t>
        <a:bodyPr/>
        <a:lstStyle/>
        <a:p>
          <a:pPr latinLnBrk="1"/>
          <a:endParaRPr lang="ko-KR" altLang="en-US"/>
        </a:p>
      </dgm:t>
    </dgm:pt>
    <dgm:pt modelId="{637D5709-BB7B-41CB-9145-CD003F817EB0}" type="sibTrans" cxnId="{4770B3AB-6051-4529-BCD9-534F1404B604}">
      <dgm:prSet/>
      <dgm:spPr/>
      <dgm:t>
        <a:bodyPr/>
        <a:lstStyle/>
        <a:p>
          <a:pPr latinLnBrk="1"/>
          <a:endParaRPr lang="ko-KR" altLang="en-US"/>
        </a:p>
      </dgm:t>
    </dgm:pt>
    <dgm:pt modelId="{CDBF52FA-CDAD-43D4-8D49-4A8B12954155}">
      <dgm:prSet phldrT="[텍스트]" custT="1"/>
      <dgm:spPr/>
      <dgm:t>
        <a:bodyPr/>
        <a:lstStyle/>
        <a:p>
          <a:pPr latinLnBrk="1"/>
          <a:r>
            <a:rPr lang="ko-KR" altLang="en-US" sz="2400" dirty="0" smtClean="0"/>
            <a:t>요철을 메우는 기능을 하는 도료</a:t>
          </a:r>
          <a:endParaRPr lang="ko-KR" altLang="en-US" sz="2400" dirty="0"/>
        </a:p>
      </dgm:t>
    </dgm:pt>
    <dgm:pt modelId="{67F4A33D-5355-4773-8F70-3B138AEEFEAC}" type="parTrans" cxnId="{54ED00F2-BAC6-456D-BBA3-421FB52B88A8}">
      <dgm:prSet/>
      <dgm:spPr/>
      <dgm:t>
        <a:bodyPr/>
        <a:lstStyle/>
        <a:p>
          <a:pPr latinLnBrk="1"/>
          <a:endParaRPr lang="ko-KR" altLang="en-US"/>
        </a:p>
      </dgm:t>
    </dgm:pt>
    <dgm:pt modelId="{952D9A95-4196-4256-BDC7-827501B5CD65}" type="sibTrans" cxnId="{54ED00F2-BAC6-456D-BBA3-421FB52B88A8}">
      <dgm:prSet/>
      <dgm:spPr/>
      <dgm:t>
        <a:bodyPr/>
        <a:lstStyle/>
        <a:p>
          <a:pPr latinLnBrk="1"/>
          <a:endParaRPr lang="ko-KR" altLang="en-US"/>
        </a:p>
      </dgm:t>
    </dgm:pt>
    <dgm:pt modelId="{C161E6F1-2181-4B5F-904C-5F1D69159484}">
      <dgm:prSet phldrT="[텍스트]"/>
      <dgm:spPr/>
      <dgm:t>
        <a:bodyPr/>
        <a:lstStyle/>
        <a:p>
          <a:pPr latinLnBrk="1"/>
          <a:r>
            <a:rPr lang="ko-KR" altLang="en-US" dirty="0" err="1" smtClean="0"/>
            <a:t>프라이머</a:t>
          </a:r>
          <a:endParaRPr lang="ko-KR" altLang="en-US" dirty="0"/>
        </a:p>
      </dgm:t>
    </dgm:pt>
    <dgm:pt modelId="{CA8E1DE5-DEAB-4420-9226-9111BF78BABB}" type="parTrans" cxnId="{79F9C567-8664-4E09-8EDF-D46991684174}">
      <dgm:prSet/>
      <dgm:spPr/>
      <dgm:t>
        <a:bodyPr/>
        <a:lstStyle/>
        <a:p>
          <a:pPr latinLnBrk="1"/>
          <a:endParaRPr lang="ko-KR" altLang="en-US"/>
        </a:p>
      </dgm:t>
    </dgm:pt>
    <dgm:pt modelId="{662F629F-5974-4A9E-8DC1-6DE95627CFF0}" type="sibTrans" cxnId="{79F9C567-8664-4E09-8EDF-D46991684174}">
      <dgm:prSet/>
      <dgm:spPr/>
      <dgm:t>
        <a:bodyPr/>
        <a:lstStyle/>
        <a:p>
          <a:pPr latinLnBrk="1"/>
          <a:endParaRPr lang="ko-KR" altLang="en-US"/>
        </a:p>
      </dgm:t>
    </dgm:pt>
    <dgm:pt modelId="{76AB315D-F1EF-4347-82E6-95B51D13FF41}">
      <dgm:prSet phldrT="[텍스트]" custT="1"/>
      <dgm:spPr/>
      <dgm:t>
        <a:bodyPr/>
        <a:lstStyle/>
        <a:p>
          <a:pPr latinLnBrk="1"/>
          <a:r>
            <a:rPr lang="ko-KR" altLang="en-US" sz="2400" dirty="0" smtClean="0"/>
            <a:t>전</a:t>
          </a:r>
          <a:r>
            <a:rPr lang="en-US" altLang="ko-KR" sz="2400" dirty="0" smtClean="0"/>
            <a:t> </a:t>
          </a:r>
          <a:r>
            <a:rPr lang="ko-KR" altLang="en-US" sz="2400" dirty="0" smtClean="0"/>
            <a:t>도막의 밀착과 보호</a:t>
          </a:r>
          <a:endParaRPr lang="ko-KR" altLang="en-US" sz="2400" dirty="0"/>
        </a:p>
      </dgm:t>
    </dgm:pt>
    <dgm:pt modelId="{EAEF601E-1AD8-487F-AFE4-D04920B39B66}" type="parTrans" cxnId="{63DE0C1D-62B7-4249-B625-53BEA7C57A93}">
      <dgm:prSet/>
      <dgm:spPr/>
      <dgm:t>
        <a:bodyPr/>
        <a:lstStyle/>
        <a:p>
          <a:pPr latinLnBrk="1"/>
          <a:endParaRPr lang="ko-KR" altLang="en-US"/>
        </a:p>
      </dgm:t>
    </dgm:pt>
    <dgm:pt modelId="{5C66CD99-40E7-4463-A921-6D08B165D677}" type="sibTrans" cxnId="{63DE0C1D-62B7-4249-B625-53BEA7C57A93}">
      <dgm:prSet/>
      <dgm:spPr/>
      <dgm:t>
        <a:bodyPr/>
        <a:lstStyle/>
        <a:p>
          <a:pPr latinLnBrk="1"/>
          <a:endParaRPr lang="ko-KR" altLang="en-US"/>
        </a:p>
      </dgm:t>
    </dgm:pt>
    <dgm:pt modelId="{7426AE96-99C2-4725-9969-CC1BB01C0F09}">
      <dgm:prSet phldrT="[텍스트]" custT="1"/>
      <dgm:spPr/>
      <dgm:t>
        <a:bodyPr/>
        <a:lstStyle/>
        <a:p>
          <a:pPr latinLnBrk="1"/>
          <a:r>
            <a:rPr lang="ko-KR" altLang="en-US" sz="2400" dirty="0" smtClean="0"/>
            <a:t>탄력성이 풍부</a:t>
          </a:r>
          <a:r>
            <a:rPr lang="en-US" altLang="ko-KR" sz="2400" dirty="0" smtClean="0"/>
            <a:t>, </a:t>
          </a:r>
          <a:r>
            <a:rPr lang="ko-KR" altLang="en-US" sz="2400" dirty="0" smtClean="0"/>
            <a:t>방청 안료를 포함</a:t>
          </a:r>
          <a:endParaRPr lang="ko-KR" altLang="en-US" sz="2400" dirty="0"/>
        </a:p>
      </dgm:t>
    </dgm:pt>
    <dgm:pt modelId="{7771C620-6C9E-448D-AF39-F5F715B166B0}" type="parTrans" cxnId="{EBD9A053-9836-4D51-8EE4-22490A2499FF}">
      <dgm:prSet/>
      <dgm:spPr/>
      <dgm:t>
        <a:bodyPr/>
        <a:lstStyle/>
        <a:p>
          <a:pPr latinLnBrk="1"/>
          <a:endParaRPr lang="ko-KR" altLang="en-US"/>
        </a:p>
      </dgm:t>
    </dgm:pt>
    <dgm:pt modelId="{26389ACA-850D-491A-A0CD-5A355B4CB8A3}" type="sibTrans" cxnId="{EBD9A053-9836-4D51-8EE4-22490A2499FF}">
      <dgm:prSet/>
      <dgm:spPr/>
      <dgm:t>
        <a:bodyPr/>
        <a:lstStyle/>
        <a:p>
          <a:pPr latinLnBrk="1"/>
          <a:endParaRPr lang="ko-KR" altLang="en-US"/>
        </a:p>
      </dgm:t>
    </dgm:pt>
    <dgm:pt modelId="{EB65DD4B-8A10-4CA9-9672-EFC4F1FD8D5C}">
      <dgm:prSet phldrT="[텍스트]"/>
      <dgm:spPr/>
      <dgm:t>
        <a:bodyPr/>
        <a:lstStyle/>
        <a:p>
          <a:pPr latinLnBrk="1"/>
          <a:endParaRPr lang="ko-KR" altLang="en-US" sz="1400" dirty="0"/>
        </a:p>
      </dgm:t>
    </dgm:pt>
    <dgm:pt modelId="{61C96AE3-B0BA-4734-9D88-B9B1EE07D1E1}" type="parTrans" cxnId="{686DFAA3-CC9E-42E7-83AC-7C412B96CB4F}">
      <dgm:prSet/>
      <dgm:spPr/>
      <dgm:t>
        <a:bodyPr/>
        <a:lstStyle/>
        <a:p>
          <a:pPr latinLnBrk="1"/>
          <a:endParaRPr lang="ko-KR" altLang="en-US"/>
        </a:p>
      </dgm:t>
    </dgm:pt>
    <dgm:pt modelId="{1C95483C-A153-4C6E-8023-2003163F4195}" type="sibTrans" cxnId="{686DFAA3-CC9E-42E7-83AC-7C412B96CB4F}">
      <dgm:prSet/>
      <dgm:spPr/>
      <dgm:t>
        <a:bodyPr/>
        <a:lstStyle/>
        <a:p>
          <a:pPr latinLnBrk="1"/>
          <a:endParaRPr lang="ko-KR" altLang="en-US"/>
        </a:p>
      </dgm:t>
    </dgm:pt>
    <dgm:pt modelId="{101564F2-B484-4757-9558-8D48F47956C3}">
      <dgm:prSet phldrT="[텍스트]" custT="1"/>
      <dgm:spPr/>
      <dgm:t>
        <a:bodyPr/>
        <a:lstStyle/>
        <a:p>
          <a:pPr latinLnBrk="1"/>
          <a:endParaRPr lang="ko-KR" altLang="en-US" sz="1800" dirty="0"/>
        </a:p>
      </dgm:t>
    </dgm:pt>
    <dgm:pt modelId="{CC57DECE-0154-4E38-8978-8C5CB34BF6FD}" type="parTrans" cxnId="{73B36294-A819-4CFB-A8AD-10BCBACFCB86}">
      <dgm:prSet/>
      <dgm:spPr/>
      <dgm:t>
        <a:bodyPr/>
        <a:lstStyle/>
        <a:p>
          <a:pPr latinLnBrk="1"/>
          <a:endParaRPr lang="ko-KR" altLang="en-US"/>
        </a:p>
      </dgm:t>
    </dgm:pt>
    <dgm:pt modelId="{75A0AC0A-710E-4748-8CBD-5F948706A36E}" type="sibTrans" cxnId="{73B36294-A819-4CFB-A8AD-10BCBACFCB86}">
      <dgm:prSet/>
      <dgm:spPr/>
      <dgm:t>
        <a:bodyPr/>
        <a:lstStyle/>
        <a:p>
          <a:pPr latinLnBrk="1"/>
          <a:endParaRPr lang="ko-KR" altLang="en-US"/>
        </a:p>
      </dgm:t>
    </dgm:pt>
    <dgm:pt modelId="{7E72F0B9-51A3-4FF2-87B3-B9D83B46F5A6}">
      <dgm:prSet phldrT="[텍스트]" custT="1"/>
      <dgm:spPr/>
      <dgm:t>
        <a:bodyPr/>
        <a:lstStyle/>
        <a:p>
          <a:pPr latinLnBrk="1"/>
          <a:r>
            <a:rPr lang="ko-KR" altLang="en-US" sz="2400" dirty="0" smtClean="0"/>
            <a:t>우수한 방청성과 </a:t>
          </a:r>
          <a:r>
            <a:rPr lang="ko-KR" altLang="en-US" sz="2400" dirty="0" err="1" smtClean="0"/>
            <a:t>부착성을</a:t>
          </a:r>
          <a:r>
            <a:rPr lang="ko-KR" altLang="en-US" sz="2400" dirty="0" smtClean="0"/>
            <a:t> 갖는 도료</a:t>
          </a:r>
          <a:endParaRPr lang="ko-KR" altLang="en-US" sz="2400" dirty="0"/>
        </a:p>
      </dgm:t>
    </dgm:pt>
    <dgm:pt modelId="{C7AA9133-A9B9-43B6-A04B-CF5482C04C57}" type="parTrans" cxnId="{8B5E5256-9B39-42EF-B789-5DBE7B8CE522}">
      <dgm:prSet/>
      <dgm:spPr/>
    </dgm:pt>
    <dgm:pt modelId="{4CC01EF3-D7EF-4A6B-BAFB-7B2B62DFE361}" type="sibTrans" cxnId="{8B5E5256-9B39-42EF-B789-5DBE7B8CE522}">
      <dgm:prSet/>
      <dgm:spPr/>
    </dgm:pt>
    <dgm:pt modelId="{AADF0F07-50DB-4862-9179-2909BA485AE2}" type="pres">
      <dgm:prSet presAssocID="{CBD68F3A-654E-4F73-8F20-3C915F826D16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5F2917ED-1A57-4DCC-8F22-1A3F5288010B}" type="pres">
      <dgm:prSet presAssocID="{1BBC572F-14DF-49BA-8A52-597E6F4895A5}" presName="linNode" presStyleCnt="0"/>
      <dgm:spPr/>
    </dgm:pt>
    <dgm:pt modelId="{F79CFD61-AA96-4D98-8F97-E6256260661D}" type="pres">
      <dgm:prSet presAssocID="{1BBC572F-14DF-49BA-8A52-597E6F4895A5}" presName="parentText" presStyleLbl="node1" presStyleIdx="0" presStyleCnt="2" custLinFactNeighborY="-3063">
        <dgm:presLayoutVars>
          <dgm:chMax val="1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FEC70ECE-0927-47BC-A14D-87515B58214E}" type="pres">
      <dgm:prSet presAssocID="{1BBC572F-14DF-49BA-8A52-597E6F4895A5}" presName="descendantText" presStyleLbl="alignAccFollowNode1" presStyleIdx="0" presStyleCnt="2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21B96CB3-B383-4EEC-95B6-BF2D0C123BF9}" type="pres">
      <dgm:prSet presAssocID="{637D5709-BB7B-41CB-9145-CD003F817EB0}" presName="sp" presStyleCnt="0"/>
      <dgm:spPr/>
    </dgm:pt>
    <dgm:pt modelId="{BC0D4DC3-3F36-42DD-9115-FCA80988F333}" type="pres">
      <dgm:prSet presAssocID="{C161E6F1-2181-4B5F-904C-5F1D69159484}" presName="linNode" presStyleCnt="0"/>
      <dgm:spPr/>
    </dgm:pt>
    <dgm:pt modelId="{66E4A3E4-59E7-472B-8796-54796771F09C}" type="pres">
      <dgm:prSet presAssocID="{C161E6F1-2181-4B5F-904C-5F1D69159484}" presName="parentText" presStyleLbl="node1" presStyleIdx="1" presStyleCnt="2">
        <dgm:presLayoutVars>
          <dgm:chMax val="1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46F6173D-C13B-4924-8F1D-6B3CA8F7E69F}" type="pres">
      <dgm:prSet presAssocID="{C161E6F1-2181-4B5F-904C-5F1D69159484}" presName="descendantText" presStyleLbl="alignAccFollowNode1" presStyleIdx="1" presStyleCnt="2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</dgm:ptLst>
  <dgm:cxnLst>
    <dgm:cxn modelId="{D0D28DDA-F035-4EB8-840B-03AAD689BCE7}" type="presOf" srcId="{C161E6F1-2181-4B5F-904C-5F1D69159484}" destId="{66E4A3E4-59E7-472B-8796-54796771F09C}" srcOrd="0" destOrd="0" presId="urn:microsoft.com/office/officeart/2005/8/layout/vList5"/>
    <dgm:cxn modelId="{E8BFAB86-0433-4B43-8AE8-22AB1023E16D}" type="presOf" srcId="{7E72F0B9-51A3-4FF2-87B3-B9D83B46F5A6}" destId="{FEC70ECE-0927-47BC-A14D-87515B58214E}" srcOrd="0" destOrd="1" presId="urn:microsoft.com/office/officeart/2005/8/layout/vList5"/>
    <dgm:cxn modelId="{73B36294-A819-4CFB-A8AD-10BCBACFCB86}" srcId="{C161E6F1-2181-4B5F-904C-5F1D69159484}" destId="{101564F2-B484-4757-9558-8D48F47956C3}" srcOrd="0" destOrd="0" parTransId="{CC57DECE-0154-4E38-8978-8C5CB34BF6FD}" sibTransId="{75A0AC0A-710E-4748-8CBD-5F948706A36E}"/>
    <dgm:cxn modelId="{EBD9A053-9836-4D51-8EE4-22490A2499FF}" srcId="{C161E6F1-2181-4B5F-904C-5F1D69159484}" destId="{7426AE96-99C2-4725-9969-CC1BB01C0F09}" srcOrd="2" destOrd="0" parTransId="{7771C620-6C9E-448D-AF39-F5F715B166B0}" sibTransId="{26389ACA-850D-491A-A0CD-5A355B4CB8A3}"/>
    <dgm:cxn modelId="{5C9E82DA-D9D2-4BF3-8BC2-DD01A93D37CB}" type="presOf" srcId="{76AB315D-F1EF-4347-82E6-95B51D13FF41}" destId="{46F6173D-C13B-4924-8F1D-6B3CA8F7E69F}" srcOrd="0" destOrd="1" presId="urn:microsoft.com/office/officeart/2005/8/layout/vList5"/>
    <dgm:cxn modelId="{8B5E5256-9B39-42EF-B789-5DBE7B8CE522}" srcId="{1BBC572F-14DF-49BA-8A52-597E6F4895A5}" destId="{7E72F0B9-51A3-4FF2-87B3-B9D83B46F5A6}" srcOrd="1" destOrd="0" parTransId="{C7AA9133-A9B9-43B6-A04B-CF5482C04C57}" sibTransId="{4CC01EF3-D7EF-4A6B-BAFB-7B2B62DFE361}"/>
    <dgm:cxn modelId="{686DFAA3-CC9E-42E7-83AC-7C412B96CB4F}" srcId="{C161E6F1-2181-4B5F-904C-5F1D69159484}" destId="{EB65DD4B-8A10-4CA9-9672-EFC4F1FD8D5C}" srcOrd="3" destOrd="0" parTransId="{61C96AE3-B0BA-4734-9D88-B9B1EE07D1E1}" sibTransId="{1C95483C-A153-4C6E-8023-2003163F4195}"/>
    <dgm:cxn modelId="{EB9CA335-F059-49F0-A64A-4AB4B49701D9}" type="presOf" srcId="{EB65DD4B-8A10-4CA9-9672-EFC4F1FD8D5C}" destId="{46F6173D-C13B-4924-8F1D-6B3CA8F7E69F}" srcOrd="0" destOrd="3" presId="urn:microsoft.com/office/officeart/2005/8/layout/vList5"/>
    <dgm:cxn modelId="{C40D4DC0-CBFD-4B22-AF22-0A278C4D36E0}" type="presOf" srcId="{7426AE96-99C2-4725-9969-CC1BB01C0F09}" destId="{46F6173D-C13B-4924-8F1D-6B3CA8F7E69F}" srcOrd="0" destOrd="2" presId="urn:microsoft.com/office/officeart/2005/8/layout/vList5"/>
    <dgm:cxn modelId="{79F9C567-8664-4E09-8EDF-D46991684174}" srcId="{CBD68F3A-654E-4F73-8F20-3C915F826D16}" destId="{C161E6F1-2181-4B5F-904C-5F1D69159484}" srcOrd="1" destOrd="0" parTransId="{CA8E1DE5-DEAB-4420-9226-9111BF78BABB}" sibTransId="{662F629F-5974-4A9E-8DC1-6DE95627CFF0}"/>
    <dgm:cxn modelId="{0F574F28-5771-453B-ABAA-2A395D471AB2}" type="presOf" srcId="{101564F2-B484-4757-9558-8D48F47956C3}" destId="{46F6173D-C13B-4924-8F1D-6B3CA8F7E69F}" srcOrd="0" destOrd="0" presId="urn:microsoft.com/office/officeart/2005/8/layout/vList5"/>
    <dgm:cxn modelId="{4BAEF46E-0B9E-49FC-8441-9CF9DC21B82D}" type="presOf" srcId="{CBD68F3A-654E-4F73-8F20-3C915F826D16}" destId="{AADF0F07-50DB-4862-9179-2909BA485AE2}" srcOrd="0" destOrd="0" presId="urn:microsoft.com/office/officeart/2005/8/layout/vList5"/>
    <dgm:cxn modelId="{390A5446-97D7-4C97-8107-B6A3098C94BA}" type="presOf" srcId="{1BBC572F-14DF-49BA-8A52-597E6F4895A5}" destId="{F79CFD61-AA96-4D98-8F97-E6256260661D}" srcOrd="0" destOrd="0" presId="urn:microsoft.com/office/officeart/2005/8/layout/vList5"/>
    <dgm:cxn modelId="{54ED00F2-BAC6-456D-BBA3-421FB52B88A8}" srcId="{1BBC572F-14DF-49BA-8A52-597E6F4895A5}" destId="{CDBF52FA-CDAD-43D4-8D49-4A8B12954155}" srcOrd="0" destOrd="0" parTransId="{67F4A33D-5355-4773-8F70-3B138AEEFEAC}" sibTransId="{952D9A95-4196-4256-BDC7-827501B5CD65}"/>
    <dgm:cxn modelId="{B64E59E9-A583-4820-B898-36114C50F234}" type="presOf" srcId="{CDBF52FA-CDAD-43D4-8D49-4A8B12954155}" destId="{FEC70ECE-0927-47BC-A14D-87515B58214E}" srcOrd="0" destOrd="0" presId="urn:microsoft.com/office/officeart/2005/8/layout/vList5"/>
    <dgm:cxn modelId="{63DE0C1D-62B7-4249-B625-53BEA7C57A93}" srcId="{C161E6F1-2181-4B5F-904C-5F1D69159484}" destId="{76AB315D-F1EF-4347-82E6-95B51D13FF41}" srcOrd="1" destOrd="0" parTransId="{EAEF601E-1AD8-487F-AFE4-D04920B39B66}" sibTransId="{5C66CD99-40E7-4463-A921-6D08B165D677}"/>
    <dgm:cxn modelId="{4770B3AB-6051-4529-BCD9-534F1404B604}" srcId="{CBD68F3A-654E-4F73-8F20-3C915F826D16}" destId="{1BBC572F-14DF-49BA-8A52-597E6F4895A5}" srcOrd="0" destOrd="0" parTransId="{C190CC7E-78EA-49C1-A1C0-3927AA50FAFB}" sibTransId="{637D5709-BB7B-41CB-9145-CD003F817EB0}"/>
    <dgm:cxn modelId="{ABFD6120-56CF-4207-91B1-3A843D0FC696}" type="presParOf" srcId="{AADF0F07-50DB-4862-9179-2909BA485AE2}" destId="{5F2917ED-1A57-4DCC-8F22-1A3F5288010B}" srcOrd="0" destOrd="0" presId="urn:microsoft.com/office/officeart/2005/8/layout/vList5"/>
    <dgm:cxn modelId="{9F403242-AD12-4F90-9E3E-9D4AB256C577}" type="presParOf" srcId="{5F2917ED-1A57-4DCC-8F22-1A3F5288010B}" destId="{F79CFD61-AA96-4D98-8F97-E6256260661D}" srcOrd="0" destOrd="0" presId="urn:microsoft.com/office/officeart/2005/8/layout/vList5"/>
    <dgm:cxn modelId="{F3BF4A6B-BDC1-4EBD-AF1D-EA2A7E65BF68}" type="presParOf" srcId="{5F2917ED-1A57-4DCC-8F22-1A3F5288010B}" destId="{FEC70ECE-0927-47BC-A14D-87515B58214E}" srcOrd="1" destOrd="0" presId="urn:microsoft.com/office/officeart/2005/8/layout/vList5"/>
    <dgm:cxn modelId="{89896488-6617-442A-8BB4-0D903DDBE929}" type="presParOf" srcId="{AADF0F07-50DB-4862-9179-2909BA485AE2}" destId="{21B96CB3-B383-4EEC-95B6-BF2D0C123BF9}" srcOrd="1" destOrd="0" presId="urn:microsoft.com/office/officeart/2005/8/layout/vList5"/>
    <dgm:cxn modelId="{BBD83CAF-9A62-4B20-BFE0-F9F8E686E7F5}" type="presParOf" srcId="{AADF0F07-50DB-4862-9179-2909BA485AE2}" destId="{BC0D4DC3-3F36-42DD-9115-FCA80988F333}" srcOrd="2" destOrd="0" presId="urn:microsoft.com/office/officeart/2005/8/layout/vList5"/>
    <dgm:cxn modelId="{684C894B-3D17-4EB1-8A0E-4CF58E534FC1}" type="presParOf" srcId="{BC0D4DC3-3F36-42DD-9115-FCA80988F333}" destId="{66E4A3E4-59E7-472B-8796-54796771F09C}" srcOrd="0" destOrd="0" presId="urn:microsoft.com/office/officeart/2005/8/layout/vList5"/>
    <dgm:cxn modelId="{A846B964-2408-4D1D-A14E-28731A9CBE61}" type="presParOf" srcId="{BC0D4DC3-3F36-42DD-9115-FCA80988F333}" destId="{46F6173D-C13B-4924-8F1D-6B3CA8F7E69F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F4F9303-CD8B-4909-9C48-55CF381C003C}" type="doc">
      <dgm:prSet loTypeId="urn:microsoft.com/office/officeart/2005/8/layout/vList5" loCatId="list" qsTypeId="urn:microsoft.com/office/officeart/2005/8/quickstyle/simple1" qsCatId="simple" csTypeId="urn:microsoft.com/office/officeart/2005/8/colors/accent2_2" csCatId="accent2" phldr="1"/>
      <dgm:spPr/>
      <dgm:t>
        <a:bodyPr/>
        <a:lstStyle/>
        <a:p>
          <a:pPr latinLnBrk="1"/>
          <a:endParaRPr lang="ko-KR" altLang="en-US"/>
        </a:p>
      </dgm:t>
    </dgm:pt>
    <dgm:pt modelId="{7B338856-D1C6-4725-AA9E-4CCDC924F254}">
      <dgm:prSet phldrT="[텍스트]"/>
      <dgm:spPr/>
      <dgm:t>
        <a:bodyPr/>
        <a:lstStyle/>
        <a:p>
          <a:pPr latinLnBrk="1"/>
          <a:r>
            <a:rPr lang="ko-KR" altLang="en-US" dirty="0" err="1" smtClean="0"/>
            <a:t>서페이서</a:t>
          </a:r>
          <a:endParaRPr lang="ko-KR" altLang="en-US" dirty="0"/>
        </a:p>
      </dgm:t>
    </dgm:pt>
    <dgm:pt modelId="{32F72585-41CA-4260-BAC5-3FFF72B2FB65}" type="parTrans" cxnId="{CE2348E0-564B-4814-810B-0203801632E3}">
      <dgm:prSet/>
      <dgm:spPr/>
      <dgm:t>
        <a:bodyPr/>
        <a:lstStyle/>
        <a:p>
          <a:pPr latinLnBrk="1"/>
          <a:endParaRPr lang="ko-KR" altLang="en-US"/>
        </a:p>
      </dgm:t>
    </dgm:pt>
    <dgm:pt modelId="{BD66E277-7DA8-4F44-85C7-6E43BA2725ED}" type="sibTrans" cxnId="{CE2348E0-564B-4814-810B-0203801632E3}">
      <dgm:prSet/>
      <dgm:spPr/>
      <dgm:t>
        <a:bodyPr/>
        <a:lstStyle/>
        <a:p>
          <a:pPr latinLnBrk="1"/>
          <a:endParaRPr lang="ko-KR" altLang="en-US"/>
        </a:p>
      </dgm:t>
    </dgm:pt>
    <dgm:pt modelId="{E4BBB644-F80A-415E-BD6B-55942437FAD0}">
      <dgm:prSet phldrT="[텍스트]" custT="1"/>
      <dgm:spPr/>
      <dgm:t>
        <a:bodyPr/>
        <a:lstStyle/>
        <a:p>
          <a:pPr rtl="0" latinLnBrk="1"/>
          <a:r>
            <a:rPr kumimoji="1" lang="ko-KR" altLang="en-US" sz="2400" dirty="0" smtClean="0"/>
            <a:t>요철을 조정하고 상도 도장을 할 때에 마무리가 좋게 하는 도료</a:t>
          </a:r>
          <a:endParaRPr lang="ko-KR" altLang="en-US" sz="2400" dirty="0"/>
        </a:p>
      </dgm:t>
    </dgm:pt>
    <dgm:pt modelId="{A49FC361-C240-4A6A-BA1C-DDCD9C56BD9D}" type="parTrans" cxnId="{0B6C3F71-707E-4B1B-81EB-3851B2FD0504}">
      <dgm:prSet/>
      <dgm:spPr/>
      <dgm:t>
        <a:bodyPr/>
        <a:lstStyle/>
        <a:p>
          <a:pPr latinLnBrk="1"/>
          <a:endParaRPr lang="ko-KR" altLang="en-US"/>
        </a:p>
      </dgm:t>
    </dgm:pt>
    <dgm:pt modelId="{78C15741-221B-40A1-9AB4-09D43E8AC681}" type="sibTrans" cxnId="{0B6C3F71-707E-4B1B-81EB-3851B2FD0504}">
      <dgm:prSet/>
      <dgm:spPr/>
      <dgm:t>
        <a:bodyPr/>
        <a:lstStyle/>
        <a:p>
          <a:pPr latinLnBrk="1"/>
          <a:endParaRPr lang="ko-KR" altLang="en-US"/>
        </a:p>
      </dgm:t>
    </dgm:pt>
    <dgm:pt modelId="{A7D8FDE8-622D-44BC-85B3-1F2D2FEB7500}">
      <dgm:prSet phldrT="[텍스트]"/>
      <dgm:spPr/>
      <dgm:t>
        <a:bodyPr/>
        <a:lstStyle/>
        <a:p>
          <a:pPr latinLnBrk="1"/>
          <a:r>
            <a:rPr lang="ko-KR" altLang="en-US" dirty="0" err="1" smtClean="0"/>
            <a:t>프라서페</a:t>
          </a:r>
          <a:endParaRPr lang="ko-KR" altLang="en-US" dirty="0"/>
        </a:p>
      </dgm:t>
    </dgm:pt>
    <dgm:pt modelId="{7C13A27F-D115-4C57-95B6-14855839CF3D}" type="parTrans" cxnId="{EC8DAADF-6B58-4751-953B-DC0F1250BCF9}">
      <dgm:prSet/>
      <dgm:spPr/>
      <dgm:t>
        <a:bodyPr/>
        <a:lstStyle/>
        <a:p>
          <a:pPr latinLnBrk="1"/>
          <a:endParaRPr lang="ko-KR" altLang="en-US"/>
        </a:p>
      </dgm:t>
    </dgm:pt>
    <dgm:pt modelId="{0ADD73B4-7157-4ED9-A6E6-4FC832D04FD6}" type="sibTrans" cxnId="{EC8DAADF-6B58-4751-953B-DC0F1250BCF9}">
      <dgm:prSet/>
      <dgm:spPr/>
      <dgm:t>
        <a:bodyPr/>
        <a:lstStyle/>
        <a:p>
          <a:pPr latinLnBrk="1"/>
          <a:endParaRPr lang="ko-KR" altLang="en-US"/>
        </a:p>
      </dgm:t>
    </dgm:pt>
    <dgm:pt modelId="{D285FA4E-D5BC-4419-8097-4A3EF9DDB4B6}">
      <dgm:prSet phldrT="[텍스트]" custT="1"/>
      <dgm:spPr/>
      <dgm:t>
        <a:bodyPr/>
        <a:lstStyle/>
        <a:p>
          <a:pPr latinLnBrk="1"/>
          <a:r>
            <a:rPr kumimoji="1" lang="ko-KR" sz="2400" b="0" i="0" u="none" strike="noStrike" cap="none" normalizeH="0" baseline="0" dirty="0" err="1" smtClean="0">
              <a:ln/>
              <a:effectLst/>
              <a:latin typeface="+mn-ea"/>
              <a:ea typeface="+mn-ea"/>
            </a:rPr>
            <a:t>프라이머</a:t>
          </a:r>
          <a:r>
            <a:rPr kumimoji="1" lang="en-US" altLang="ko-KR" sz="2400" b="0" i="0" u="none" strike="noStrike" cap="none" normalizeH="0" baseline="0" dirty="0" smtClean="0">
              <a:ln/>
              <a:effectLst/>
              <a:latin typeface="+mn-ea"/>
              <a:ea typeface="+mn-ea"/>
            </a:rPr>
            <a:t>,</a:t>
          </a:r>
          <a:r>
            <a:rPr kumimoji="1" lang="ko-KR" sz="2400" b="0" i="0" u="none" strike="noStrike" cap="none" normalizeH="0" baseline="0" dirty="0" smtClean="0">
              <a:ln/>
              <a:effectLst/>
              <a:latin typeface="+mn-ea"/>
              <a:ea typeface="+mn-ea"/>
            </a:rPr>
            <a:t> </a:t>
          </a:r>
          <a:r>
            <a:rPr kumimoji="1" lang="ko-KR" sz="2400" b="0" i="0" u="none" strike="noStrike" cap="none" normalizeH="0" baseline="0" dirty="0" err="1" smtClean="0">
              <a:ln/>
              <a:effectLst/>
              <a:latin typeface="+mn-ea"/>
              <a:ea typeface="+mn-ea"/>
            </a:rPr>
            <a:t>서페이서</a:t>
          </a:r>
          <a:r>
            <a:rPr kumimoji="1" lang="ko-KR" altLang="en-US" sz="2400" b="0" i="0" u="none" strike="noStrike" cap="none" normalizeH="0" baseline="0" dirty="0" err="1" smtClean="0">
              <a:ln/>
              <a:effectLst/>
              <a:latin typeface="+mn-ea"/>
              <a:ea typeface="+mn-ea"/>
            </a:rPr>
            <a:t>의</a:t>
          </a:r>
          <a:r>
            <a:rPr kumimoji="1" lang="en-US" altLang="ko-KR" sz="2400" b="0" i="0" u="none" strike="noStrike" cap="none" normalizeH="0" baseline="0" dirty="0" smtClean="0">
              <a:ln/>
              <a:effectLst/>
              <a:latin typeface="+mn-ea"/>
              <a:ea typeface="+mn-ea"/>
            </a:rPr>
            <a:t> </a:t>
          </a:r>
          <a:r>
            <a:rPr kumimoji="1" lang="ko-KR" altLang="en-US" sz="2400" b="0" i="0" u="none" strike="noStrike" cap="none" normalizeH="0" baseline="0" dirty="0" smtClean="0">
              <a:ln/>
              <a:effectLst/>
              <a:latin typeface="+mn-ea"/>
              <a:ea typeface="+mn-ea"/>
            </a:rPr>
            <a:t>성격을 동시에 </a:t>
          </a:r>
          <a:r>
            <a:rPr kumimoji="1" lang="ko-KR" altLang="en-US" sz="2400" b="0" i="0" u="none" strike="noStrike" cap="none" normalizeH="0" baseline="0" dirty="0" err="1" smtClean="0">
              <a:ln/>
              <a:effectLst/>
              <a:latin typeface="+mn-ea"/>
              <a:ea typeface="+mn-ea"/>
            </a:rPr>
            <a:t>갖고있다</a:t>
          </a:r>
          <a:r>
            <a:rPr kumimoji="1" lang="en-US" altLang="ko-KR" sz="2400" b="0" i="0" u="none" strike="noStrike" cap="none" normalizeH="0" baseline="0" dirty="0" smtClean="0">
              <a:ln/>
              <a:effectLst/>
              <a:latin typeface="+mn-ea"/>
              <a:ea typeface="+mn-ea"/>
            </a:rPr>
            <a:t>.</a:t>
          </a:r>
          <a:endParaRPr lang="ko-KR" altLang="en-US" sz="2400" dirty="0">
            <a:latin typeface="+mn-ea"/>
            <a:ea typeface="+mn-ea"/>
          </a:endParaRPr>
        </a:p>
      </dgm:t>
    </dgm:pt>
    <dgm:pt modelId="{3EBA1395-5F3C-4489-B777-2FD841C3C467}" type="parTrans" cxnId="{7B930F65-91A7-431B-8145-B7E2DA7DFEB5}">
      <dgm:prSet/>
      <dgm:spPr/>
      <dgm:t>
        <a:bodyPr/>
        <a:lstStyle/>
        <a:p>
          <a:pPr latinLnBrk="1"/>
          <a:endParaRPr lang="ko-KR" altLang="en-US"/>
        </a:p>
      </dgm:t>
    </dgm:pt>
    <dgm:pt modelId="{16E5AA5E-5D75-4203-B994-A877ECFCCE45}" type="sibTrans" cxnId="{7B930F65-91A7-431B-8145-B7E2DA7DFEB5}">
      <dgm:prSet/>
      <dgm:spPr/>
      <dgm:t>
        <a:bodyPr/>
        <a:lstStyle/>
        <a:p>
          <a:pPr latinLnBrk="1"/>
          <a:endParaRPr lang="ko-KR" altLang="en-US"/>
        </a:p>
      </dgm:t>
    </dgm:pt>
    <dgm:pt modelId="{24189FC4-1D6B-416E-867C-E57A2E09C5CB}">
      <dgm:prSet custT="1"/>
      <dgm:spPr/>
      <dgm:t>
        <a:bodyPr/>
        <a:lstStyle/>
        <a:p>
          <a:pPr rtl="0" latinLnBrk="1"/>
          <a:r>
            <a:rPr kumimoji="1" lang="ko-KR" altLang="en-US" sz="2400" dirty="0" smtClean="0"/>
            <a:t>마무리 도료의 흡입을 방지</a:t>
          </a:r>
          <a:endParaRPr lang="ko-KR" altLang="en-US" sz="2400" dirty="0"/>
        </a:p>
      </dgm:t>
    </dgm:pt>
    <dgm:pt modelId="{BA819002-EF6B-4770-8CA2-2EA9BCC461F2}" type="parTrans" cxnId="{B0C66087-A53E-4B7F-9FEE-9CD18FF920C0}">
      <dgm:prSet/>
      <dgm:spPr/>
      <dgm:t>
        <a:bodyPr/>
        <a:lstStyle/>
        <a:p>
          <a:pPr latinLnBrk="1"/>
          <a:endParaRPr lang="ko-KR" altLang="en-US"/>
        </a:p>
      </dgm:t>
    </dgm:pt>
    <dgm:pt modelId="{36830523-8C82-450B-8418-20B1170642A7}" type="sibTrans" cxnId="{B0C66087-A53E-4B7F-9FEE-9CD18FF920C0}">
      <dgm:prSet/>
      <dgm:spPr/>
      <dgm:t>
        <a:bodyPr/>
        <a:lstStyle/>
        <a:p>
          <a:pPr latinLnBrk="1"/>
          <a:endParaRPr lang="ko-KR" altLang="en-US"/>
        </a:p>
      </dgm:t>
    </dgm:pt>
    <dgm:pt modelId="{91EB8679-1F9D-4091-9ACA-F5498D12DA4F}" type="pres">
      <dgm:prSet presAssocID="{BF4F9303-CD8B-4909-9C48-55CF381C003C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05D5B6B0-2A46-4EF5-8167-11C76DB64D12}" type="pres">
      <dgm:prSet presAssocID="{7B338856-D1C6-4725-AA9E-4CCDC924F254}" presName="linNode" presStyleCnt="0"/>
      <dgm:spPr/>
    </dgm:pt>
    <dgm:pt modelId="{4905AA57-68F2-4267-B5BB-8C406E23691D}" type="pres">
      <dgm:prSet presAssocID="{7B338856-D1C6-4725-AA9E-4CCDC924F254}" presName="parentText" presStyleLbl="node1" presStyleIdx="0" presStyleCnt="2">
        <dgm:presLayoutVars>
          <dgm:chMax val="1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29EEE7BA-C67F-463C-B548-0462295FEC90}" type="pres">
      <dgm:prSet presAssocID="{7B338856-D1C6-4725-AA9E-4CCDC924F254}" presName="descendantText" presStyleLbl="alignAccFollowNode1" presStyleIdx="0" presStyleCnt="2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8D7ADD69-F94E-4E24-8DB6-683C7881A4BB}" type="pres">
      <dgm:prSet presAssocID="{BD66E277-7DA8-4F44-85C7-6E43BA2725ED}" presName="sp" presStyleCnt="0"/>
      <dgm:spPr/>
    </dgm:pt>
    <dgm:pt modelId="{4FBCB869-7C8F-4E2E-9753-48FB73551FA1}" type="pres">
      <dgm:prSet presAssocID="{A7D8FDE8-622D-44BC-85B3-1F2D2FEB7500}" presName="linNode" presStyleCnt="0"/>
      <dgm:spPr/>
    </dgm:pt>
    <dgm:pt modelId="{A1DB4F41-9359-40AF-A46A-981DCAA9ADF3}" type="pres">
      <dgm:prSet presAssocID="{A7D8FDE8-622D-44BC-85B3-1F2D2FEB7500}" presName="parentText" presStyleLbl="node1" presStyleIdx="1" presStyleCnt="2">
        <dgm:presLayoutVars>
          <dgm:chMax val="1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37CF5774-4260-464D-A246-0C97A084CC28}" type="pres">
      <dgm:prSet presAssocID="{A7D8FDE8-622D-44BC-85B3-1F2D2FEB7500}" presName="descendantText" presStyleLbl="alignAccFollowNode1" presStyleIdx="1" presStyleCnt="2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</dgm:ptLst>
  <dgm:cxnLst>
    <dgm:cxn modelId="{EC8DAADF-6B58-4751-953B-DC0F1250BCF9}" srcId="{BF4F9303-CD8B-4909-9C48-55CF381C003C}" destId="{A7D8FDE8-622D-44BC-85B3-1F2D2FEB7500}" srcOrd="1" destOrd="0" parTransId="{7C13A27F-D115-4C57-95B6-14855839CF3D}" sibTransId="{0ADD73B4-7157-4ED9-A6E6-4FC832D04FD6}"/>
    <dgm:cxn modelId="{6050F674-B1D9-418F-85E2-5AC6C750BD49}" type="presOf" srcId="{BF4F9303-CD8B-4909-9C48-55CF381C003C}" destId="{91EB8679-1F9D-4091-9ACA-F5498D12DA4F}" srcOrd="0" destOrd="0" presId="urn:microsoft.com/office/officeart/2005/8/layout/vList5"/>
    <dgm:cxn modelId="{7B930F65-91A7-431B-8145-B7E2DA7DFEB5}" srcId="{A7D8FDE8-622D-44BC-85B3-1F2D2FEB7500}" destId="{D285FA4E-D5BC-4419-8097-4A3EF9DDB4B6}" srcOrd="0" destOrd="0" parTransId="{3EBA1395-5F3C-4489-B777-2FD841C3C467}" sibTransId="{16E5AA5E-5D75-4203-B994-A877ECFCCE45}"/>
    <dgm:cxn modelId="{0B6C3F71-707E-4B1B-81EB-3851B2FD0504}" srcId="{7B338856-D1C6-4725-AA9E-4CCDC924F254}" destId="{E4BBB644-F80A-415E-BD6B-55942437FAD0}" srcOrd="0" destOrd="0" parTransId="{A49FC361-C240-4A6A-BA1C-DDCD9C56BD9D}" sibTransId="{78C15741-221B-40A1-9AB4-09D43E8AC681}"/>
    <dgm:cxn modelId="{0964B939-19D5-4EE3-B568-5E4A9C3AACE5}" type="presOf" srcId="{24189FC4-1D6B-416E-867C-E57A2E09C5CB}" destId="{29EEE7BA-C67F-463C-B548-0462295FEC90}" srcOrd="0" destOrd="1" presId="urn:microsoft.com/office/officeart/2005/8/layout/vList5"/>
    <dgm:cxn modelId="{B0C66087-A53E-4B7F-9FEE-9CD18FF920C0}" srcId="{7B338856-D1C6-4725-AA9E-4CCDC924F254}" destId="{24189FC4-1D6B-416E-867C-E57A2E09C5CB}" srcOrd="1" destOrd="0" parTransId="{BA819002-EF6B-4770-8CA2-2EA9BCC461F2}" sibTransId="{36830523-8C82-450B-8418-20B1170642A7}"/>
    <dgm:cxn modelId="{D163CB2E-79DE-40A1-8CAA-A18C9E85F5B2}" type="presOf" srcId="{E4BBB644-F80A-415E-BD6B-55942437FAD0}" destId="{29EEE7BA-C67F-463C-B548-0462295FEC90}" srcOrd="0" destOrd="0" presId="urn:microsoft.com/office/officeart/2005/8/layout/vList5"/>
    <dgm:cxn modelId="{CE2348E0-564B-4814-810B-0203801632E3}" srcId="{BF4F9303-CD8B-4909-9C48-55CF381C003C}" destId="{7B338856-D1C6-4725-AA9E-4CCDC924F254}" srcOrd="0" destOrd="0" parTransId="{32F72585-41CA-4260-BAC5-3FFF72B2FB65}" sibTransId="{BD66E277-7DA8-4F44-85C7-6E43BA2725ED}"/>
    <dgm:cxn modelId="{E11FB3BC-7990-4E2C-B6CE-626903A2099D}" type="presOf" srcId="{A7D8FDE8-622D-44BC-85B3-1F2D2FEB7500}" destId="{A1DB4F41-9359-40AF-A46A-981DCAA9ADF3}" srcOrd="0" destOrd="0" presId="urn:microsoft.com/office/officeart/2005/8/layout/vList5"/>
    <dgm:cxn modelId="{8F20DD26-F6CA-450E-8DD8-4E8D4DDD3585}" type="presOf" srcId="{7B338856-D1C6-4725-AA9E-4CCDC924F254}" destId="{4905AA57-68F2-4267-B5BB-8C406E23691D}" srcOrd="0" destOrd="0" presId="urn:microsoft.com/office/officeart/2005/8/layout/vList5"/>
    <dgm:cxn modelId="{ADE4AC8E-EB6D-45D4-9189-937A060E8688}" type="presOf" srcId="{D285FA4E-D5BC-4419-8097-4A3EF9DDB4B6}" destId="{37CF5774-4260-464D-A246-0C97A084CC28}" srcOrd="0" destOrd="0" presId="urn:microsoft.com/office/officeart/2005/8/layout/vList5"/>
    <dgm:cxn modelId="{443C10A7-5EC8-415B-96F7-EC58142C6BE5}" type="presParOf" srcId="{91EB8679-1F9D-4091-9ACA-F5498D12DA4F}" destId="{05D5B6B0-2A46-4EF5-8167-11C76DB64D12}" srcOrd="0" destOrd="0" presId="urn:microsoft.com/office/officeart/2005/8/layout/vList5"/>
    <dgm:cxn modelId="{593E6A33-7B94-4F87-919D-5B0B9BE79722}" type="presParOf" srcId="{05D5B6B0-2A46-4EF5-8167-11C76DB64D12}" destId="{4905AA57-68F2-4267-B5BB-8C406E23691D}" srcOrd="0" destOrd="0" presId="urn:microsoft.com/office/officeart/2005/8/layout/vList5"/>
    <dgm:cxn modelId="{84706837-0757-407C-AFAC-6377A49B3E5A}" type="presParOf" srcId="{05D5B6B0-2A46-4EF5-8167-11C76DB64D12}" destId="{29EEE7BA-C67F-463C-B548-0462295FEC90}" srcOrd="1" destOrd="0" presId="urn:microsoft.com/office/officeart/2005/8/layout/vList5"/>
    <dgm:cxn modelId="{AB1117B4-4313-42A9-ABE1-3DDF5E745E9B}" type="presParOf" srcId="{91EB8679-1F9D-4091-9ACA-F5498D12DA4F}" destId="{8D7ADD69-F94E-4E24-8DB6-683C7881A4BB}" srcOrd="1" destOrd="0" presId="urn:microsoft.com/office/officeart/2005/8/layout/vList5"/>
    <dgm:cxn modelId="{E8041168-CC2D-4AF2-87EB-CD0212C3C133}" type="presParOf" srcId="{91EB8679-1F9D-4091-9ACA-F5498D12DA4F}" destId="{4FBCB869-7C8F-4E2E-9753-48FB73551FA1}" srcOrd="2" destOrd="0" presId="urn:microsoft.com/office/officeart/2005/8/layout/vList5"/>
    <dgm:cxn modelId="{88CC5A10-FC4F-4A94-920E-E15FE8BAFB3D}" type="presParOf" srcId="{4FBCB869-7C8F-4E2E-9753-48FB73551FA1}" destId="{A1DB4F41-9359-40AF-A46A-981DCAA9ADF3}" srcOrd="0" destOrd="0" presId="urn:microsoft.com/office/officeart/2005/8/layout/vList5"/>
    <dgm:cxn modelId="{B9D57BF7-9D5B-4D9C-95C9-B505E3965347}" type="presParOf" srcId="{4FBCB869-7C8F-4E2E-9753-48FB73551FA1}" destId="{37CF5774-4260-464D-A246-0C97A084CC28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BF4F9303-CD8B-4909-9C48-55CF381C003C}" type="doc">
      <dgm:prSet loTypeId="urn:microsoft.com/office/officeart/2005/8/layout/vList5" loCatId="list" qsTypeId="urn:microsoft.com/office/officeart/2005/8/quickstyle/simple1" qsCatId="simple" csTypeId="urn:microsoft.com/office/officeart/2005/8/colors/accent2_2" csCatId="accent2" phldr="1"/>
      <dgm:spPr/>
      <dgm:t>
        <a:bodyPr/>
        <a:lstStyle/>
        <a:p>
          <a:pPr latinLnBrk="1"/>
          <a:endParaRPr lang="ko-KR" altLang="en-US"/>
        </a:p>
      </dgm:t>
    </dgm:pt>
    <dgm:pt modelId="{7B338856-D1C6-4725-AA9E-4CCDC924F254}">
      <dgm:prSet phldrT="[텍스트]"/>
      <dgm:spPr/>
      <dgm:t>
        <a:bodyPr/>
        <a:lstStyle/>
        <a:p>
          <a:pPr latinLnBrk="1">
            <a:lnSpc>
              <a:spcPct val="100000"/>
            </a:lnSpc>
          </a:pPr>
          <a:r>
            <a:rPr lang="ko-KR" altLang="en-US" dirty="0" smtClean="0"/>
            <a:t>우레탄 </a:t>
          </a:r>
          <a:endParaRPr lang="en-US" altLang="ko-KR" dirty="0" smtClean="0"/>
        </a:p>
        <a:p>
          <a:pPr latinLnBrk="1">
            <a:lnSpc>
              <a:spcPct val="100000"/>
            </a:lnSpc>
          </a:pPr>
          <a:r>
            <a:rPr lang="ko-KR" altLang="en-US" dirty="0" smtClean="0"/>
            <a:t>도료</a:t>
          </a:r>
          <a:endParaRPr lang="ko-KR" altLang="en-US" dirty="0"/>
        </a:p>
      </dgm:t>
    </dgm:pt>
    <dgm:pt modelId="{32F72585-41CA-4260-BAC5-3FFF72B2FB65}" type="parTrans" cxnId="{CE2348E0-564B-4814-810B-0203801632E3}">
      <dgm:prSet/>
      <dgm:spPr/>
      <dgm:t>
        <a:bodyPr/>
        <a:lstStyle/>
        <a:p>
          <a:pPr latinLnBrk="1"/>
          <a:endParaRPr lang="ko-KR" altLang="en-US"/>
        </a:p>
      </dgm:t>
    </dgm:pt>
    <dgm:pt modelId="{BD66E277-7DA8-4F44-85C7-6E43BA2725ED}" type="sibTrans" cxnId="{CE2348E0-564B-4814-810B-0203801632E3}">
      <dgm:prSet/>
      <dgm:spPr/>
      <dgm:t>
        <a:bodyPr/>
        <a:lstStyle/>
        <a:p>
          <a:pPr latinLnBrk="1"/>
          <a:endParaRPr lang="ko-KR" altLang="en-US"/>
        </a:p>
      </dgm:t>
    </dgm:pt>
    <dgm:pt modelId="{E4BBB644-F80A-415E-BD6B-55942437FAD0}">
      <dgm:prSet phldrT="[텍스트]" custT="1"/>
      <dgm:spPr/>
      <dgm:t>
        <a:bodyPr/>
        <a:lstStyle/>
        <a:p>
          <a:pPr rtl="0" latinLnBrk="1"/>
          <a:r>
            <a:rPr lang="en-US" altLang="ko-KR" sz="2400" dirty="0" smtClean="0"/>
            <a:t>=</a:t>
          </a:r>
          <a:r>
            <a:rPr lang="ko-KR" altLang="en-US" sz="2400" dirty="0" smtClean="0"/>
            <a:t>폴리우레탄 도료</a:t>
          </a:r>
          <a:endParaRPr lang="ko-KR" altLang="en-US" sz="2400" dirty="0"/>
        </a:p>
      </dgm:t>
    </dgm:pt>
    <dgm:pt modelId="{A49FC361-C240-4A6A-BA1C-DDCD9C56BD9D}" type="parTrans" cxnId="{0B6C3F71-707E-4B1B-81EB-3851B2FD0504}">
      <dgm:prSet/>
      <dgm:spPr/>
      <dgm:t>
        <a:bodyPr/>
        <a:lstStyle/>
        <a:p>
          <a:pPr latinLnBrk="1"/>
          <a:endParaRPr lang="ko-KR" altLang="en-US"/>
        </a:p>
      </dgm:t>
    </dgm:pt>
    <dgm:pt modelId="{78C15741-221B-40A1-9AB4-09D43E8AC681}" type="sibTrans" cxnId="{0B6C3F71-707E-4B1B-81EB-3851B2FD0504}">
      <dgm:prSet/>
      <dgm:spPr/>
      <dgm:t>
        <a:bodyPr/>
        <a:lstStyle/>
        <a:p>
          <a:pPr latinLnBrk="1"/>
          <a:endParaRPr lang="ko-KR" altLang="en-US"/>
        </a:p>
      </dgm:t>
    </dgm:pt>
    <dgm:pt modelId="{A7D8FDE8-622D-44BC-85B3-1F2D2FEB7500}">
      <dgm:prSet phldrT="[텍스트]"/>
      <dgm:spPr/>
      <dgm:t>
        <a:bodyPr/>
        <a:lstStyle/>
        <a:p>
          <a:pPr latinLnBrk="1"/>
          <a:r>
            <a:rPr lang="ko-KR" altLang="en-US" dirty="0" smtClean="0"/>
            <a:t>수용성 </a:t>
          </a:r>
          <a:endParaRPr lang="en-US" altLang="ko-KR" dirty="0" smtClean="0"/>
        </a:p>
        <a:p>
          <a:pPr latinLnBrk="1"/>
          <a:r>
            <a:rPr lang="ko-KR" altLang="en-US" dirty="0" smtClean="0"/>
            <a:t>도료</a:t>
          </a:r>
          <a:endParaRPr lang="ko-KR" altLang="en-US" dirty="0"/>
        </a:p>
      </dgm:t>
    </dgm:pt>
    <dgm:pt modelId="{7C13A27F-D115-4C57-95B6-14855839CF3D}" type="parTrans" cxnId="{EC8DAADF-6B58-4751-953B-DC0F1250BCF9}">
      <dgm:prSet/>
      <dgm:spPr/>
      <dgm:t>
        <a:bodyPr/>
        <a:lstStyle/>
        <a:p>
          <a:pPr latinLnBrk="1"/>
          <a:endParaRPr lang="ko-KR" altLang="en-US"/>
        </a:p>
      </dgm:t>
    </dgm:pt>
    <dgm:pt modelId="{0ADD73B4-7157-4ED9-A6E6-4FC832D04FD6}" type="sibTrans" cxnId="{EC8DAADF-6B58-4751-953B-DC0F1250BCF9}">
      <dgm:prSet/>
      <dgm:spPr/>
      <dgm:t>
        <a:bodyPr/>
        <a:lstStyle/>
        <a:p>
          <a:pPr latinLnBrk="1"/>
          <a:endParaRPr lang="ko-KR" altLang="en-US"/>
        </a:p>
      </dgm:t>
    </dgm:pt>
    <dgm:pt modelId="{D285FA4E-D5BC-4419-8097-4A3EF9DDB4B6}">
      <dgm:prSet phldrT="[텍스트]" custT="1"/>
      <dgm:spPr/>
      <dgm:t>
        <a:bodyPr/>
        <a:lstStyle/>
        <a:p>
          <a:pPr latinLnBrk="1"/>
          <a:r>
            <a:rPr lang="en-US" altLang="ko-KR" sz="2400" dirty="0" smtClean="0"/>
            <a:t>VOC </a:t>
          </a:r>
          <a:r>
            <a:rPr lang="ko-KR" altLang="en-US" sz="2400" dirty="0" smtClean="0"/>
            <a:t>를</a:t>
          </a:r>
          <a:r>
            <a:rPr lang="en-US" altLang="ko-KR" sz="2400" dirty="0" smtClean="0"/>
            <a:t> </a:t>
          </a:r>
          <a:r>
            <a:rPr lang="ko-KR" altLang="en-US" sz="2400" dirty="0" smtClean="0"/>
            <a:t>줄이기 위하여 사용</a:t>
          </a:r>
          <a:endParaRPr lang="ko-KR" altLang="en-US" sz="2400" dirty="0"/>
        </a:p>
      </dgm:t>
    </dgm:pt>
    <dgm:pt modelId="{3EBA1395-5F3C-4489-B777-2FD841C3C467}" type="parTrans" cxnId="{7B930F65-91A7-431B-8145-B7E2DA7DFEB5}">
      <dgm:prSet/>
      <dgm:spPr/>
      <dgm:t>
        <a:bodyPr/>
        <a:lstStyle/>
        <a:p>
          <a:pPr latinLnBrk="1"/>
          <a:endParaRPr lang="ko-KR" altLang="en-US"/>
        </a:p>
      </dgm:t>
    </dgm:pt>
    <dgm:pt modelId="{16E5AA5E-5D75-4203-B994-A877ECFCCE45}" type="sibTrans" cxnId="{7B930F65-91A7-431B-8145-B7E2DA7DFEB5}">
      <dgm:prSet/>
      <dgm:spPr/>
      <dgm:t>
        <a:bodyPr/>
        <a:lstStyle/>
        <a:p>
          <a:pPr latinLnBrk="1"/>
          <a:endParaRPr lang="ko-KR" altLang="en-US"/>
        </a:p>
      </dgm:t>
    </dgm:pt>
    <dgm:pt modelId="{CD9CD332-86F2-48A7-893F-42057D2C8E7A}">
      <dgm:prSet custT="1"/>
      <dgm:spPr/>
      <dgm:t>
        <a:bodyPr/>
        <a:lstStyle/>
        <a:p>
          <a:pPr latinLnBrk="1"/>
          <a:r>
            <a:rPr lang="ko-KR" altLang="en-US" sz="2400" dirty="0" err="1" smtClean="0"/>
            <a:t>부착성</a:t>
          </a:r>
          <a:r>
            <a:rPr lang="en-US" altLang="ko-KR" sz="2400" dirty="0" smtClean="0"/>
            <a:t>, </a:t>
          </a:r>
          <a:r>
            <a:rPr lang="ko-KR" altLang="en-US" sz="2400" dirty="0" smtClean="0"/>
            <a:t>내마모성</a:t>
          </a:r>
          <a:r>
            <a:rPr lang="en-US" altLang="ko-KR" sz="2400" dirty="0" smtClean="0"/>
            <a:t>, </a:t>
          </a:r>
          <a:r>
            <a:rPr lang="ko-KR" altLang="en-US" sz="2400" dirty="0" smtClean="0"/>
            <a:t>내약품성이 강함</a:t>
          </a:r>
          <a:endParaRPr lang="en-US" altLang="ko-KR" sz="2400" dirty="0" smtClean="0"/>
        </a:p>
      </dgm:t>
    </dgm:pt>
    <dgm:pt modelId="{E7239C9C-8C20-4EAA-8CD0-4CE8C749746F}" type="parTrans" cxnId="{D0C053DF-AD6C-4A9E-8B50-7B0AA7CA1018}">
      <dgm:prSet/>
      <dgm:spPr/>
      <dgm:t>
        <a:bodyPr/>
        <a:lstStyle/>
        <a:p>
          <a:pPr latinLnBrk="1"/>
          <a:endParaRPr lang="ko-KR" altLang="en-US"/>
        </a:p>
      </dgm:t>
    </dgm:pt>
    <dgm:pt modelId="{866B5D26-02FE-4EDB-8BAC-473F21A43D11}" type="sibTrans" cxnId="{D0C053DF-AD6C-4A9E-8B50-7B0AA7CA1018}">
      <dgm:prSet/>
      <dgm:spPr/>
      <dgm:t>
        <a:bodyPr/>
        <a:lstStyle/>
        <a:p>
          <a:pPr latinLnBrk="1"/>
          <a:endParaRPr lang="ko-KR" altLang="en-US"/>
        </a:p>
      </dgm:t>
    </dgm:pt>
    <dgm:pt modelId="{D2828AA7-ECC1-43D6-87B2-862A69283EEC}">
      <dgm:prSet custT="1"/>
      <dgm:spPr/>
      <dgm:t>
        <a:bodyPr/>
        <a:lstStyle/>
        <a:p>
          <a:pPr latinLnBrk="1"/>
          <a:r>
            <a:rPr lang="ko-KR" altLang="en-US" sz="2400" dirty="0" smtClean="0"/>
            <a:t>쉽게 </a:t>
          </a:r>
          <a:r>
            <a:rPr lang="ko-KR" altLang="en-US" sz="2400" dirty="0" err="1" smtClean="0"/>
            <a:t>황변</a:t>
          </a:r>
          <a:endParaRPr lang="ko-KR" altLang="en-US" sz="2400" dirty="0"/>
        </a:p>
      </dgm:t>
    </dgm:pt>
    <dgm:pt modelId="{52F50EB8-24A8-473E-B16A-F07AAEA8E603}" type="parTrans" cxnId="{430A8949-1F63-473B-BBCE-83D596CCF5C3}">
      <dgm:prSet/>
      <dgm:spPr/>
      <dgm:t>
        <a:bodyPr/>
        <a:lstStyle/>
        <a:p>
          <a:pPr latinLnBrk="1"/>
          <a:endParaRPr lang="ko-KR" altLang="en-US"/>
        </a:p>
      </dgm:t>
    </dgm:pt>
    <dgm:pt modelId="{9ABC04C5-9C30-4491-BCA7-3175B9327181}" type="sibTrans" cxnId="{430A8949-1F63-473B-BBCE-83D596CCF5C3}">
      <dgm:prSet/>
      <dgm:spPr/>
      <dgm:t>
        <a:bodyPr/>
        <a:lstStyle/>
        <a:p>
          <a:pPr latinLnBrk="1"/>
          <a:endParaRPr lang="ko-KR" altLang="en-US"/>
        </a:p>
      </dgm:t>
    </dgm:pt>
    <dgm:pt modelId="{AC75D56F-2370-40F0-A50B-FD7EE87FE0A2}">
      <dgm:prSet custT="1"/>
      <dgm:spPr/>
      <dgm:t>
        <a:bodyPr/>
        <a:lstStyle/>
        <a:p>
          <a:pPr latinLnBrk="1"/>
          <a:r>
            <a:rPr lang="ko-KR" altLang="en-US" sz="2400" dirty="0" smtClean="0"/>
            <a:t>도장 후 색상이 선명</a:t>
          </a:r>
          <a:r>
            <a:rPr lang="en-US" altLang="ko-KR" sz="2400" dirty="0" smtClean="0"/>
            <a:t>, </a:t>
          </a:r>
          <a:r>
            <a:rPr lang="ko-KR" altLang="en-US" sz="2400" dirty="0" smtClean="0"/>
            <a:t>냄새가 적고 화재의 위험이 적음</a:t>
          </a:r>
          <a:endParaRPr lang="en-US" altLang="ko-KR" sz="2400" dirty="0" smtClean="0"/>
        </a:p>
      </dgm:t>
    </dgm:pt>
    <dgm:pt modelId="{7F3DFD33-8DC9-42CF-8582-F4461B39FBBB}" type="parTrans" cxnId="{568B1836-0CBB-426A-B4E9-6651859CCEAB}">
      <dgm:prSet/>
      <dgm:spPr/>
      <dgm:t>
        <a:bodyPr/>
        <a:lstStyle/>
        <a:p>
          <a:pPr latinLnBrk="1"/>
          <a:endParaRPr lang="ko-KR" altLang="en-US"/>
        </a:p>
      </dgm:t>
    </dgm:pt>
    <dgm:pt modelId="{4A503425-E3A0-4EA5-BBFC-1EF862DEC5A7}" type="sibTrans" cxnId="{568B1836-0CBB-426A-B4E9-6651859CCEAB}">
      <dgm:prSet/>
      <dgm:spPr/>
      <dgm:t>
        <a:bodyPr/>
        <a:lstStyle/>
        <a:p>
          <a:pPr latinLnBrk="1"/>
          <a:endParaRPr lang="ko-KR" altLang="en-US"/>
        </a:p>
      </dgm:t>
    </dgm:pt>
    <dgm:pt modelId="{91EB8679-1F9D-4091-9ACA-F5498D12DA4F}" type="pres">
      <dgm:prSet presAssocID="{BF4F9303-CD8B-4909-9C48-55CF381C003C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05D5B6B0-2A46-4EF5-8167-11C76DB64D12}" type="pres">
      <dgm:prSet presAssocID="{7B338856-D1C6-4725-AA9E-4CCDC924F254}" presName="linNode" presStyleCnt="0"/>
      <dgm:spPr/>
    </dgm:pt>
    <dgm:pt modelId="{4905AA57-68F2-4267-B5BB-8C406E23691D}" type="pres">
      <dgm:prSet presAssocID="{7B338856-D1C6-4725-AA9E-4CCDC924F254}" presName="parentText" presStyleLbl="node1" presStyleIdx="0" presStyleCnt="2" custLinFactNeighborX="-1249" custLinFactNeighborY="-484">
        <dgm:presLayoutVars>
          <dgm:chMax val="1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29EEE7BA-C67F-463C-B548-0462295FEC90}" type="pres">
      <dgm:prSet presAssocID="{7B338856-D1C6-4725-AA9E-4CCDC924F254}" presName="descendantText" presStyleLbl="alignAccFollowNode1" presStyleIdx="0" presStyleCnt="2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8D7ADD69-F94E-4E24-8DB6-683C7881A4BB}" type="pres">
      <dgm:prSet presAssocID="{BD66E277-7DA8-4F44-85C7-6E43BA2725ED}" presName="sp" presStyleCnt="0"/>
      <dgm:spPr/>
    </dgm:pt>
    <dgm:pt modelId="{4FBCB869-7C8F-4E2E-9753-48FB73551FA1}" type="pres">
      <dgm:prSet presAssocID="{A7D8FDE8-622D-44BC-85B3-1F2D2FEB7500}" presName="linNode" presStyleCnt="0"/>
      <dgm:spPr/>
    </dgm:pt>
    <dgm:pt modelId="{A1DB4F41-9359-40AF-A46A-981DCAA9ADF3}" type="pres">
      <dgm:prSet presAssocID="{A7D8FDE8-622D-44BC-85B3-1F2D2FEB7500}" presName="parentText" presStyleLbl="node1" presStyleIdx="1" presStyleCnt="2">
        <dgm:presLayoutVars>
          <dgm:chMax val="1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37CF5774-4260-464D-A246-0C97A084CC28}" type="pres">
      <dgm:prSet presAssocID="{A7D8FDE8-622D-44BC-85B3-1F2D2FEB7500}" presName="descendantText" presStyleLbl="alignAccFollowNode1" presStyleIdx="1" presStyleCnt="2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</dgm:ptLst>
  <dgm:cxnLst>
    <dgm:cxn modelId="{EC8DAADF-6B58-4751-953B-DC0F1250BCF9}" srcId="{BF4F9303-CD8B-4909-9C48-55CF381C003C}" destId="{A7D8FDE8-622D-44BC-85B3-1F2D2FEB7500}" srcOrd="1" destOrd="0" parTransId="{7C13A27F-D115-4C57-95B6-14855839CF3D}" sibTransId="{0ADD73B4-7157-4ED9-A6E6-4FC832D04FD6}"/>
    <dgm:cxn modelId="{F7DC4028-7F92-4D5F-A0F0-844FBD6596D7}" type="presOf" srcId="{7B338856-D1C6-4725-AA9E-4CCDC924F254}" destId="{4905AA57-68F2-4267-B5BB-8C406E23691D}" srcOrd="0" destOrd="0" presId="urn:microsoft.com/office/officeart/2005/8/layout/vList5"/>
    <dgm:cxn modelId="{B648797F-100E-4EE5-A617-E05708DFA181}" type="presOf" srcId="{CD9CD332-86F2-48A7-893F-42057D2C8E7A}" destId="{29EEE7BA-C67F-463C-B548-0462295FEC90}" srcOrd="0" destOrd="1" presId="urn:microsoft.com/office/officeart/2005/8/layout/vList5"/>
    <dgm:cxn modelId="{79F50C6C-6780-49E8-B5C3-4B46345A4E4A}" type="presOf" srcId="{E4BBB644-F80A-415E-BD6B-55942437FAD0}" destId="{29EEE7BA-C67F-463C-B548-0462295FEC90}" srcOrd="0" destOrd="0" presId="urn:microsoft.com/office/officeart/2005/8/layout/vList5"/>
    <dgm:cxn modelId="{8DBA10B4-C7E1-443F-BE86-DD211325D776}" type="presOf" srcId="{BF4F9303-CD8B-4909-9C48-55CF381C003C}" destId="{91EB8679-1F9D-4091-9ACA-F5498D12DA4F}" srcOrd="0" destOrd="0" presId="urn:microsoft.com/office/officeart/2005/8/layout/vList5"/>
    <dgm:cxn modelId="{7B930F65-91A7-431B-8145-B7E2DA7DFEB5}" srcId="{A7D8FDE8-622D-44BC-85B3-1F2D2FEB7500}" destId="{D285FA4E-D5BC-4419-8097-4A3EF9DDB4B6}" srcOrd="0" destOrd="0" parTransId="{3EBA1395-5F3C-4489-B777-2FD841C3C467}" sibTransId="{16E5AA5E-5D75-4203-B994-A877ECFCCE45}"/>
    <dgm:cxn modelId="{0B6C3F71-707E-4B1B-81EB-3851B2FD0504}" srcId="{7B338856-D1C6-4725-AA9E-4CCDC924F254}" destId="{E4BBB644-F80A-415E-BD6B-55942437FAD0}" srcOrd="0" destOrd="0" parTransId="{A49FC361-C240-4A6A-BA1C-DDCD9C56BD9D}" sibTransId="{78C15741-221B-40A1-9AB4-09D43E8AC681}"/>
    <dgm:cxn modelId="{774417BE-A36F-4106-997A-89CABB055357}" type="presOf" srcId="{AC75D56F-2370-40F0-A50B-FD7EE87FE0A2}" destId="{37CF5774-4260-464D-A246-0C97A084CC28}" srcOrd="0" destOrd="1" presId="urn:microsoft.com/office/officeart/2005/8/layout/vList5"/>
    <dgm:cxn modelId="{430A8949-1F63-473B-BBCE-83D596CCF5C3}" srcId="{7B338856-D1C6-4725-AA9E-4CCDC924F254}" destId="{D2828AA7-ECC1-43D6-87B2-862A69283EEC}" srcOrd="2" destOrd="0" parTransId="{52F50EB8-24A8-473E-B16A-F07AAEA8E603}" sibTransId="{9ABC04C5-9C30-4491-BCA7-3175B9327181}"/>
    <dgm:cxn modelId="{023444D0-4D64-47AE-B969-0F23AAFCA72F}" type="presOf" srcId="{D2828AA7-ECC1-43D6-87B2-862A69283EEC}" destId="{29EEE7BA-C67F-463C-B548-0462295FEC90}" srcOrd="0" destOrd="2" presId="urn:microsoft.com/office/officeart/2005/8/layout/vList5"/>
    <dgm:cxn modelId="{CE2348E0-564B-4814-810B-0203801632E3}" srcId="{BF4F9303-CD8B-4909-9C48-55CF381C003C}" destId="{7B338856-D1C6-4725-AA9E-4CCDC924F254}" srcOrd="0" destOrd="0" parTransId="{32F72585-41CA-4260-BAC5-3FFF72B2FB65}" sibTransId="{BD66E277-7DA8-4F44-85C7-6E43BA2725ED}"/>
    <dgm:cxn modelId="{CE06F7D6-BE71-466B-90EC-FF66D01F0DD2}" type="presOf" srcId="{A7D8FDE8-622D-44BC-85B3-1F2D2FEB7500}" destId="{A1DB4F41-9359-40AF-A46A-981DCAA9ADF3}" srcOrd="0" destOrd="0" presId="urn:microsoft.com/office/officeart/2005/8/layout/vList5"/>
    <dgm:cxn modelId="{D0C053DF-AD6C-4A9E-8B50-7B0AA7CA1018}" srcId="{7B338856-D1C6-4725-AA9E-4CCDC924F254}" destId="{CD9CD332-86F2-48A7-893F-42057D2C8E7A}" srcOrd="1" destOrd="0" parTransId="{E7239C9C-8C20-4EAA-8CD0-4CE8C749746F}" sibTransId="{866B5D26-02FE-4EDB-8BAC-473F21A43D11}"/>
    <dgm:cxn modelId="{568B1836-0CBB-426A-B4E9-6651859CCEAB}" srcId="{A7D8FDE8-622D-44BC-85B3-1F2D2FEB7500}" destId="{AC75D56F-2370-40F0-A50B-FD7EE87FE0A2}" srcOrd="1" destOrd="0" parTransId="{7F3DFD33-8DC9-42CF-8582-F4461B39FBBB}" sibTransId="{4A503425-E3A0-4EA5-BBFC-1EF862DEC5A7}"/>
    <dgm:cxn modelId="{C3239B03-471E-4404-879E-D77E6C4E3BCE}" type="presOf" srcId="{D285FA4E-D5BC-4419-8097-4A3EF9DDB4B6}" destId="{37CF5774-4260-464D-A246-0C97A084CC28}" srcOrd="0" destOrd="0" presId="urn:microsoft.com/office/officeart/2005/8/layout/vList5"/>
    <dgm:cxn modelId="{2322EB6A-2B1A-4AF4-BC48-C61FE04AFA82}" type="presParOf" srcId="{91EB8679-1F9D-4091-9ACA-F5498D12DA4F}" destId="{05D5B6B0-2A46-4EF5-8167-11C76DB64D12}" srcOrd="0" destOrd="0" presId="urn:microsoft.com/office/officeart/2005/8/layout/vList5"/>
    <dgm:cxn modelId="{A60CFE81-7E90-4BFB-8E22-C5DB81138C36}" type="presParOf" srcId="{05D5B6B0-2A46-4EF5-8167-11C76DB64D12}" destId="{4905AA57-68F2-4267-B5BB-8C406E23691D}" srcOrd="0" destOrd="0" presId="urn:microsoft.com/office/officeart/2005/8/layout/vList5"/>
    <dgm:cxn modelId="{203531B6-873D-4596-940D-119369300075}" type="presParOf" srcId="{05D5B6B0-2A46-4EF5-8167-11C76DB64D12}" destId="{29EEE7BA-C67F-463C-B548-0462295FEC90}" srcOrd="1" destOrd="0" presId="urn:microsoft.com/office/officeart/2005/8/layout/vList5"/>
    <dgm:cxn modelId="{85073EF3-94DA-4D0D-9F2E-453823583EC0}" type="presParOf" srcId="{91EB8679-1F9D-4091-9ACA-F5498D12DA4F}" destId="{8D7ADD69-F94E-4E24-8DB6-683C7881A4BB}" srcOrd="1" destOrd="0" presId="urn:microsoft.com/office/officeart/2005/8/layout/vList5"/>
    <dgm:cxn modelId="{F0E4ECF0-9B6A-4402-9ED8-EE6B83431462}" type="presParOf" srcId="{91EB8679-1F9D-4091-9ACA-F5498D12DA4F}" destId="{4FBCB869-7C8F-4E2E-9753-48FB73551FA1}" srcOrd="2" destOrd="0" presId="urn:microsoft.com/office/officeart/2005/8/layout/vList5"/>
    <dgm:cxn modelId="{668C5F20-77CA-45E6-AB78-64B5BB8F500E}" type="presParOf" srcId="{4FBCB869-7C8F-4E2E-9753-48FB73551FA1}" destId="{A1DB4F41-9359-40AF-A46A-981DCAA9ADF3}" srcOrd="0" destOrd="0" presId="urn:microsoft.com/office/officeart/2005/8/layout/vList5"/>
    <dgm:cxn modelId="{5CE0E965-EE04-43CD-AED2-57D2C29CD458}" type="presParOf" srcId="{4FBCB869-7C8F-4E2E-9753-48FB73551FA1}" destId="{37CF5774-4260-464D-A246-0C97A084CC28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8E529A3D-C229-4596-82B5-16A67CDB3C28}" type="doc">
      <dgm:prSet loTypeId="urn:microsoft.com/office/officeart/2005/8/layout/process1" loCatId="process" qsTypeId="urn:microsoft.com/office/officeart/2005/8/quickstyle/simple1" qsCatId="simple" csTypeId="urn:microsoft.com/office/officeart/2005/8/colors/accent2_2" csCatId="accent2" phldr="1"/>
      <dgm:spPr/>
    </dgm:pt>
    <dgm:pt modelId="{8748E548-1E8B-4C56-8E54-BAADAD8B12B0}">
      <dgm:prSet phldrT="[텍스트]"/>
      <dgm:spPr/>
      <dgm:t>
        <a:bodyPr/>
        <a:lstStyle/>
        <a:p>
          <a:pPr latinLnBrk="1"/>
          <a:r>
            <a:rPr lang="ko-KR" altLang="en-US" dirty="0" err="1" smtClean="0"/>
            <a:t>지촉건조</a:t>
          </a:r>
          <a:endParaRPr lang="ko-KR" altLang="en-US" dirty="0"/>
        </a:p>
      </dgm:t>
    </dgm:pt>
    <dgm:pt modelId="{BB05872A-C549-440D-B444-83548212FD85}" type="parTrans" cxnId="{062664C3-A189-431A-9049-5C8E05EEF863}">
      <dgm:prSet/>
      <dgm:spPr/>
      <dgm:t>
        <a:bodyPr/>
        <a:lstStyle/>
        <a:p>
          <a:pPr latinLnBrk="1"/>
          <a:endParaRPr lang="ko-KR" altLang="en-US"/>
        </a:p>
      </dgm:t>
    </dgm:pt>
    <dgm:pt modelId="{4711A2CD-E5CA-42D9-A821-27D712B9493E}" type="sibTrans" cxnId="{062664C3-A189-431A-9049-5C8E05EEF863}">
      <dgm:prSet/>
      <dgm:spPr/>
      <dgm:t>
        <a:bodyPr/>
        <a:lstStyle/>
        <a:p>
          <a:pPr latinLnBrk="1"/>
          <a:endParaRPr lang="ko-KR" altLang="en-US"/>
        </a:p>
      </dgm:t>
    </dgm:pt>
    <dgm:pt modelId="{D7B506FE-F03E-4118-9359-632CD51553FF}">
      <dgm:prSet phldrT="[텍스트]"/>
      <dgm:spPr/>
      <dgm:t>
        <a:bodyPr/>
        <a:lstStyle/>
        <a:p>
          <a:pPr latinLnBrk="1"/>
          <a:r>
            <a:rPr lang="ko-KR" altLang="en-US" dirty="0" smtClean="0"/>
            <a:t>정착건조</a:t>
          </a:r>
          <a:endParaRPr lang="ko-KR" altLang="en-US" dirty="0"/>
        </a:p>
      </dgm:t>
    </dgm:pt>
    <dgm:pt modelId="{5EB8838D-AC81-4E13-AF28-D189A6199C16}" type="parTrans" cxnId="{6A97B693-B5A3-4216-84C6-EB87A4DCC6E5}">
      <dgm:prSet/>
      <dgm:spPr/>
      <dgm:t>
        <a:bodyPr/>
        <a:lstStyle/>
        <a:p>
          <a:pPr latinLnBrk="1"/>
          <a:endParaRPr lang="ko-KR" altLang="en-US"/>
        </a:p>
      </dgm:t>
    </dgm:pt>
    <dgm:pt modelId="{DAD0A51A-41C3-4A05-96B8-D91A6A8F8EC3}" type="sibTrans" cxnId="{6A97B693-B5A3-4216-84C6-EB87A4DCC6E5}">
      <dgm:prSet/>
      <dgm:spPr/>
      <dgm:t>
        <a:bodyPr/>
        <a:lstStyle/>
        <a:p>
          <a:pPr latinLnBrk="1"/>
          <a:endParaRPr lang="ko-KR" altLang="en-US"/>
        </a:p>
      </dgm:t>
    </dgm:pt>
    <dgm:pt modelId="{37203CFC-BA7B-447D-9B14-8A8224086DF4}">
      <dgm:prSet phldrT="[텍스트]"/>
      <dgm:spPr/>
      <dgm:t>
        <a:bodyPr/>
        <a:lstStyle/>
        <a:p>
          <a:pPr latinLnBrk="1"/>
          <a:r>
            <a:rPr lang="ko-KR" altLang="en-US" dirty="0" smtClean="0"/>
            <a:t>점착건조</a:t>
          </a:r>
          <a:endParaRPr lang="ko-KR" altLang="en-US" dirty="0"/>
        </a:p>
      </dgm:t>
    </dgm:pt>
    <dgm:pt modelId="{D844C735-26F0-4C18-A385-4AE203825146}" type="parTrans" cxnId="{BE81BED7-6607-4F70-973D-F4A83BECAC29}">
      <dgm:prSet/>
      <dgm:spPr/>
      <dgm:t>
        <a:bodyPr/>
        <a:lstStyle/>
        <a:p>
          <a:pPr latinLnBrk="1"/>
          <a:endParaRPr lang="ko-KR" altLang="en-US"/>
        </a:p>
      </dgm:t>
    </dgm:pt>
    <dgm:pt modelId="{6666236E-9C79-4735-941E-649A2488925A}" type="sibTrans" cxnId="{BE81BED7-6607-4F70-973D-F4A83BECAC29}">
      <dgm:prSet/>
      <dgm:spPr/>
      <dgm:t>
        <a:bodyPr/>
        <a:lstStyle/>
        <a:p>
          <a:pPr latinLnBrk="1"/>
          <a:endParaRPr lang="ko-KR" altLang="en-US"/>
        </a:p>
      </dgm:t>
    </dgm:pt>
    <dgm:pt modelId="{B6E9B544-66FE-466F-AEDE-F4225B9BC2CD}" type="pres">
      <dgm:prSet presAssocID="{8E529A3D-C229-4596-82B5-16A67CDB3C28}" presName="Name0" presStyleCnt="0">
        <dgm:presLayoutVars>
          <dgm:dir/>
          <dgm:resizeHandles val="exact"/>
        </dgm:presLayoutVars>
      </dgm:prSet>
      <dgm:spPr/>
    </dgm:pt>
    <dgm:pt modelId="{A413399F-121C-42E4-B550-5094F80F61A6}" type="pres">
      <dgm:prSet presAssocID="{8748E548-1E8B-4C56-8E54-BAADAD8B12B0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F3CCC512-C29B-450F-B32E-23A927A0B1BC}" type="pres">
      <dgm:prSet presAssocID="{4711A2CD-E5CA-42D9-A821-27D712B9493E}" presName="sibTrans" presStyleLbl="sibTrans2D1" presStyleIdx="0" presStyleCnt="2"/>
      <dgm:spPr/>
      <dgm:t>
        <a:bodyPr/>
        <a:lstStyle/>
        <a:p>
          <a:pPr latinLnBrk="1"/>
          <a:endParaRPr lang="ko-KR" altLang="en-US"/>
        </a:p>
      </dgm:t>
    </dgm:pt>
    <dgm:pt modelId="{2C9F8449-E260-4807-957B-236D2F19C9D5}" type="pres">
      <dgm:prSet presAssocID="{4711A2CD-E5CA-42D9-A821-27D712B9493E}" presName="connectorText" presStyleLbl="sibTrans2D1" presStyleIdx="0" presStyleCnt="2"/>
      <dgm:spPr/>
      <dgm:t>
        <a:bodyPr/>
        <a:lstStyle/>
        <a:p>
          <a:pPr latinLnBrk="1"/>
          <a:endParaRPr lang="ko-KR" altLang="en-US"/>
        </a:p>
      </dgm:t>
    </dgm:pt>
    <dgm:pt modelId="{18ED75FF-18F3-49CA-9B82-814F00E0E5E3}" type="pres">
      <dgm:prSet presAssocID="{37203CFC-BA7B-447D-9B14-8A8224086DF4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712A4244-A04B-4A4F-A16A-6DD5442CCE46}" type="pres">
      <dgm:prSet presAssocID="{6666236E-9C79-4735-941E-649A2488925A}" presName="sibTrans" presStyleLbl="sibTrans2D1" presStyleIdx="1" presStyleCnt="2"/>
      <dgm:spPr/>
      <dgm:t>
        <a:bodyPr/>
        <a:lstStyle/>
        <a:p>
          <a:pPr latinLnBrk="1"/>
          <a:endParaRPr lang="ko-KR" altLang="en-US"/>
        </a:p>
      </dgm:t>
    </dgm:pt>
    <dgm:pt modelId="{BAA13799-E693-4875-8C09-E55B6305A933}" type="pres">
      <dgm:prSet presAssocID="{6666236E-9C79-4735-941E-649A2488925A}" presName="connectorText" presStyleLbl="sibTrans2D1" presStyleIdx="1" presStyleCnt="2"/>
      <dgm:spPr/>
      <dgm:t>
        <a:bodyPr/>
        <a:lstStyle/>
        <a:p>
          <a:pPr latinLnBrk="1"/>
          <a:endParaRPr lang="ko-KR" altLang="en-US"/>
        </a:p>
      </dgm:t>
    </dgm:pt>
    <dgm:pt modelId="{DF323A1B-CEF4-40F6-A11A-6B29930FB7FB}" type="pres">
      <dgm:prSet presAssocID="{D7B506FE-F03E-4118-9359-632CD51553FF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</dgm:ptLst>
  <dgm:cxnLst>
    <dgm:cxn modelId="{5FBFB3AB-79A4-40C3-B191-5447B61401E7}" type="presOf" srcId="{6666236E-9C79-4735-941E-649A2488925A}" destId="{BAA13799-E693-4875-8C09-E55B6305A933}" srcOrd="1" destOrd="0" presId="urn:microsoft.com/office/officeart/2005/8/layout/process1"/>
    <dgm:cxn modelId="{498B6205-87DC-45E4-9467-62EC94398D3E}" type="presOf" srcId="{4711A2CD-E5CA-42D9-A821-27D712B9493E}" destId="{F3CCC512-C29B-450F-B32E-23A927A0B1BC}" srcOrd="0" destOrd="0" presId="urn:microsoft.com/office/officeart/2005/8/layout/process1"/>
    <dgm:cxn modelId="{DD362640-BB6C-4478-A3DF-4D0ABAD88082}" type="presOf" srcId="{6666236E-9C79-4735-941E-649A2488925A}" destId="{712A4244-A04B-4A4F-A16A-6DD5442CCE46}" srcOrd="0" destOrd="0" presId="urn:microsoft.com/office/officeart/2005/8/layout/process1"/>
    <dgm:cxn modelId="{9AE8C828-A59C-4042-A2AE-578663D2DB0B}" type="presOf" srcId="{8748E548-1E8B-4C56-8E54-BAADAD8B12B0}" destId="{A413399F-121C-42E4-B550-5094F80F61A6}" srcOrd="0" destOrd="0" presId="urn:microsoft.com/office/officeart/2005/8/layout/process1"/>
    <dgm:cxn modelId="{062664C3-A189-431A-9049-5C8E05EEF863}" srcId="{8E529A3D-C229-4596-82B5-16A67CDB3C28}" destId="{8748E548-1E8B-4C56-8E54-BAADAD8B12B0}" srcOrd="0" destOrd="0" parTransId="{BB05872A-C549-440D-B444-83548212FD85}" sibTransId="{4711A2CD-E5CA-42D9-A821-27D712B9493E}"/>
    <dgm:cxn modelId="{1D76E508-7681-4EB6-AE07-B32C0E1AE04C}" type="presOf" srcId="{D7B506FE-F03E-4118-9359-632CD51553FF}" destId="{DF323A1B-CEF4-40F6-A11A-6B29930FB7FB}" srcOrd="0" destOrd="0" presId="urn:microsoft.com/office/officeart/2005/8/layout/process1"/>
    <dgm:cxn modelId="{192DA1DC-C989-4BAC-AC66-760135593EB6}" type="presOf" srcId="{37203CFC-BA7B-447D-9B14-8A8224086DF4}" destId="{18ED75FF-18F3-49CA-9B82-814F00E0E5E3}" srcOrd="0" destOrd="0" presId="urn:microsoft.com/office/officeart/2005/8/layout/process1"/>
    <dgm:cxn modelId="{AD3CF09A-87C9-4726-B016-A88788895ACF}" type="presOf" srcId="{4711A2CD-E5CA-42D9-A821-27D712B9493E}" destId="{2C9F8449-E260-4807-957B-236D2F19C9D5}" srcOrd="1" destOrd="0" presId="urn:microsoft.com/office/officeart/2005/8/layout/process1"/>
    <dgm:cxn modelId="{6A97B693-B5A3-4216-84C6-EB87A4DCC6E5}" srcId="{8E529A3D-C229-4596-82B5-16A67CDB3C28}" destId="{D7B506FE-F03E-4118-9359-632CD51553FF}" srcOrd="2" destOrd="0" parTransId="{5EB8838D-AC81-4E13-AF28-D189A6199C16}" sibTransId="{DAD0A51A-41C3-4A05-96B8-D91A6A8F8EC3}"/>
    <dgm:cxn modelId="{BE81BED7-6607-4F70-973D-F4A83BECAC29}" srcId="{8E529A3D-C229-4596-82B5-16A67CDB3C28}" destId="{37203CFC-BA7B-447D-9B14-8A8224086DF4}" srcOrd="1" destOrd="0" parTransId="{D844C735-26F0-4C18-A385-4AE203825146}" sibTransId="{6666236E-9C79-4735-941E-649A2488925A}"/>
    <dgm:cxn modelId="{B353BCF3-BF21-40E5-90DC-322EA041CB0C}" type="presOf" srcId="{8E529A3D-C229-4596-82B5-16A67CDB3C28}" destId="{B6E9B544-66FE-466F-AEDE-F4225B9BC2CD}" srcOrd="0" destOrd="0" presId="urn:microsoft.com/office/officeart/2005/8/layout/process1"/>
    <dgm:cxn modelId="{52E55339-2676-4ABA-8AE7-3D2454372FDE}" type="presParOf" srcId="{B6E9B544-66FE-466F-AEDE-F4225B9BC2CD}" destId="{A413399F-121C-42E4-B550-5094F80F61A6}" srcOrd="0" destOrd="0" presId="urn:microsoft.com/office/officeart/2005/8/layout/process1"/>
    <dgm:cxn modelId="{3D255DD0-9D26-4407-921C-22E44DD38E52}" type="presParOf" srcId="{B6E9B544-66FE-466F-AEDE-F4225B9BC2CD}" destId="{F3CCC512-C29B-450F-B32E-23A927A0B1BC}" srcOrd="1" destOrd="0" presId="urn:microsoft.com/office/officeart/2005/8/layout/process1"/>
    <dgm:cxn modelId="{AFB05315-04F0-4AE7-93D0-62EB8D865D2F}" type="presParOf" srcId="{F3CCC512-C29B-450F-B32E-23A927A0B1BC}" destId="{2C9F8449-E260-4807-957B-236D2F19C9D5}" srcOrd="0" destOrd="0" presId="urn:microsoft.com/office/officeart/2005/8/layout/process1"/>
    <dgm:cxn modelId="{A03A497B-C299-4CE0-871F-96CF2E61C166}" type="presParOf" srcId="{B6E9B544-66FE-466F-AEDE-F4225B9BC2CD}" destId="{18ED75FF-18F3-49CA-9B82-814F00E0E5E3}" srcOrd="2" destOrd="0" presId="urn:microsoft.com/office/officeart/2005/8/layout/process1"/>
    <dgm:cxn modelId="{8C92860A-1AC3-4075-B654-41500F6C7E7F}" type="presParOf" srcId="{B6E9B544-66FE-466F-AEDE-F4225B9BC2CD}" destId="{712A4244-A04B-4A4F-A16A-6DD5442CCE46}" srcOrd="3" destOrd="0" presId="urn:microsoft.com/office/officeart/2005/8/layout/process1"/>
    <dgm:cxn modelId="{4636A6E2-83E3-47F1-82CD-B94CABCD5C38}" type="presParOf" srcId="{712A4244-A04B-4A4F-A16A-6DD5442CCE46}" destId="{BAA13799-E693-4875-8C09-E55B6305A933}" srcOrd="0" destOrd="0" presId="urn:microsoft.com/office/officeart/2005/8/layout/process1"/>
    <dgm:cxn modelId="{A0163F5B-B2C7-4A57-A70D-0E6C9F0ED738}" type="presParOf" srcId="{B6E9B544-66FE-466F-AEDE-F4225B9BC2CD}" destId="{DF323A1B-CEF4-40F6-A11A-6B29930FB7FB}" srcOrd="4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336515AF-C569-4038-80B1-2CEE403BD7A5}" type="doc">
      <dgm:prSet loTypeId="urn:microsoft.com/office/officeart/2005/8/layout/process1" loCatId="process" qsTypeId="urn:microsoft.com/office/officeart/2005/8/quickstyle/simple1" qsCatId="simple" csTypeId="urn:microsoft.com/office/officeart/2005/8/colors/accent2_2" csCatId="accent2" phldr="1"/>
      <dgm:spPr/>
      <dgm:t>
        <a:bodyPr/>
        <a:lstStyle/>
        <a:p>
          <a:pPr latinLnBrk="1"/>
          <a:endParaRPr lang="ko-KR" altLang="en-US"/>
        </a:p>
      </dgm:t>
    </dgm:pt>
    <dgm:pt modelId="{020A1143-E026-4B61-8D11-EEDAAFF713B9}">
      <dgm:prSet phldrT="[텍스트]"/>
      <dgm:spPr/>
      <dgm:t>
        <a:bodyPr/>
        <a:lstStyle/>
        <a:p>
          <a:pPr latinLnBrk="1"/>
          <a:r>
            <a:rPr lang="ko-KR" altLang="en-US" dirty="0" smtClean="0"/>
            <a:t>고착건조</a:t>
          </a:r>
          <a:endParaRPr lang="ko-KR" altLang="en-US" dirty="0"/>
        </a:p>
      </dgm:t>
    </dgm:pt>
    <dgm:pt modelId="{432B7B39-C325-466C-9887-107C55CE655B}" type="parTrans" cxnId="{FFB42805-3CC2-49E8-9AAF-AA554143F761}">
      <dgm:prSet/>
      <dgm:spPr/>
      <dgm:t>
        <a:bodyPr/>
        <a:lstStyle/>
        <a:p>
          <a:pPr latinLnBrk="1"/>
          <a:endParaRPr lang="ko-KR" altLang="en-US"/>
        </a:p>
      </dgm:t>
    </dgm:pt>
    <dgm:pt modelId="{9416BDE7-9210-4B46-B965-1C11B18B062D}" type="sibTrans" cxnId="{FFB42805-3CC2-49E8-9AAF-AA554143F761}">
      <dgm:prSet/>
      <dgm:spPr/>
      <dgm:t>
        <a:bodyPr/>
        <a:lstStyle/>
        <a:p>
          <a:pPr latinLnBrk="1"/>
          <a:endParaRPr lang="ko-KR" altLang="en-US"/>
        </a:p>
      </dgm:t>
    </dgm:pt>
    <dgm:pt modelId="{88E4EC2F-3356-4216-AD62-20506F9A610E}">
      <dgm:prSet phldrT="[텍스트]"/>
      <dgm:spPr/>
      <dgm:t>
        <a:bodyPr/>
        <a:lstStyle/>
        <a:p>
          <a:pPr latinLnBrk="1"/>
          <a:r>
            <a:rPr lang="ko-KR" altLang="en-US" dirty="0" smtClean="0"/>
            <a:t>경화건조</a:t>
          </a:r>
          <a:endParaRPr lang="ko-KR" altLang="en-US" dirty="0"/>
        </a:p>
      </dgm:t>
    </dgm:pt>
    <dgm:pt modelId="{B5693144-4150-435B-BBBA-A1F7B4876247}" type="parTrans" cxnId="{981AF043-BED8-4423-B046-E25A612E4585}">
      <dgm:prSet/>
      <dgm:spPr/>
      <dgm:t>
        <a:bodyPr/>
        <a:lstStyle/>
        <a:p>
          <a:pPr latinLnBrk="1"/>
          <a:endParaRPr lang="ko-KR" altLang="en-US"/>
        </a:p>
      </dgm:t>
    </dgm:pt>
    <dgm:pt modelId="{266DF057-0397-4D3F-90D8-F7E856ADE81E}" type="sibTrans" cxnId="{981AF043-BED8-4423-B046-E25A612E4585}">
      <dgm:prSet/>
      <dgm:spPr/>
      <dgm:t>
        <a:bodyPr/>
        <a:lstStyle/>
        <a:p>
          <a:pPr latinLnBrk="1"/>
          <a:endParaRPr lang="ko-KR" altLang="en-US"/>
        </a:p>
      </dgm:t>
    </dgm:pt>
    <dgm:pt modelId="{D0624EB6-EBD2-4DA5-A748-E86D7A436F66}">
      <dgm:prSet phldrT="[텍스트]"/>
      <dgm:spPr/>
      <dgm:t>
        <a:bodyPr/>
        <a:lstStyle/>
        <a:p>
          <a:pPr latinLnBrk="1"/>
          <a:r>
            <a:rPr lang="ko-KR" altLang="en-US" dirty="0" smtClean="0"/>
            <a:t>고화건조</a:t>
          </a:r>
          <a:endParaRPr lang="ko-KR" altLang="en-US" dirty="0"/>
        </a:p>
      </dgm:t>
    </dgm:pt>
    <dgm:pt modelId="{9B890FB0-D2EB-4A34-A523-41CA12F1EBA1}" type="parTrans" cxnId="{807A4EC9-343E-4734-8C52-C021E0C948D4}">
      <dgm:prSet/>
      <dgm:spPr/>
      <dgm:t>
        <a:bodyPr/>
        <a:lstStyle/>
        <a:p>
          <a:pPr latinLnBrk="1"/>
          <a:endParaRPr lang="ko-KR" altLang="en-US"/>
        </a:p>
      </dgm:t>
    </dgm:pt>
    <dgm:pt modelId="{E04D651D-13B2-47B8-AB20-9164C9316470}" type="sibTrans" cxnId="{807A4EC9-343E-4734-8C52-C021E0C948D4}">
      <dgm:prSet/>
      <dgm:spPr/>
      <dgm:t>
        <a:bodyPr/>
        <a:lstStyle/>
        <a:p>
          <a:pPr latinLnBrk="1"/>
          <a:endParaRPr lang="ko-KR" altLang="en-US"/>
        </a:p>
      </dgm:t>
    </dgm:pt>
    <dgm:pt modelId="{0A9F6F16-9739-48FB-B5CB-FED28F711425}">
      <dgm:prSet/>
      <dgm:spPr/>
      <dgm:t>
        <a:bodyPr/>
        <a:lstStyle/>
        <a:p>
          <a:pPr latinLnBrk="1"/>
          <a:r>
            <a:rPr lang="ko-KR" altLang="en-US" dirty="0" smtClean="0"/>
            <a:t>완전</a:t>
          </a:r>
          <a:r>
            <a:rPr lang="en-US" altLang="ko-KR" dirty="0" smtClean="0"/>
            <a:t>(</a:t>
          </a:r>
          <a:r>
            <a:rPr lang="ko-KR" altLang="en-US" dirty="0" smtClean="0"/>
            <a:t>경화</a:t>
          </a:r>
          <a:r>
            <a:rPr lang="en-US" altLang="ko-KR" dirty="0" smtClean="0"/>
            <a:t>)</a:t>
          </a:r>
          <a:r>
            <a:rPr lang="ko-KR" altLang="en-US" dirty="0" smtClean="0"/>
            <a:t>건조</a:t>
          </a:r>
          <a:endParaRPr lang="ko-KR" altLang="en-US" dirty="0"/>
        </a:p>
      </dgm:t>
    </dgm:pt>
    <dgm:pt modelId="{10662B5A-13BD-4670-8271-B9132C3A05A8}" type="parTrans" cxnId="{2593E722-C793-4F2D-9A30-C98662125229}">
      <dgm:prSet/>
      <dgm:spPr/>
      <dgm:t>
        <a:bodyPr/>
        <a:lstStyle/>
        <a:p>
          <a:pPr latinLnBrk="1"/>
          <a:endParaRPr lang="ko-KR" altLang="en-US"/>
        </a:p>
      </dgm:t>
    </dgm:pt>
    <dgm:pt modelId="{5480195B-21DA-4711-A74F-636ADC622783}" type="sibTrans" cxnId="{2593E722-C793-4F2D-9A30-C98662125229}">
      <dgm:prSet/>
      <dgm:spPr/>
      <dgm:t>
        <a:bodyPr/>
        <a:lstStyle/>
        <a:p>
          <a:pPr latinLnBrk="1"/>
          <a:endParaRPr lang="ko-KR" altLang="en-US"/>
        </a:p>
      </dgm:t>
    </dgm:pt>
    <dgm:pt modelId="{75D5D0F0-BC8B-4E9A-8755-017534BCDE07}" type="pres">
      <dgm:prSet presAssocID="{336515AF-C569-4038-80B1-2CEE403BD7A5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769693D1-7A2B-4BD0-AA22-D4F11F6B317F}" type="pres">
      <dgm:prSet presAssocID="{020A1143-E026-4B61-8D11-EEDAAFF713B9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5373E5A8-4A27-485A-83E4-199A7A3BDE26}" type="pres">
      <dgm:prSet presAssocID="{9416BDE7-9210-4B46-B965-1C11B18B062D}" presName="sibTrans" presStyleLbl="sibTrans2D1" presStyleIdx="0" presStyleCnt="3"/>
      <dgm:spPr/>
      <dgm:t>
        <a:bodyPr/>
        <a:lstStyle/>
        <a:p>
          <a:pPr latinLnBrk="1"/>
          <a:endParaRPr lang="ko-KR" altLang="en-US"/>
        </a:p>
      </dgm:t>
    </dgm:pt>
    <dgm:pt modelId="{8AA56FFC-0C60-4D00-90F1-FC7A00C47340}" type="pres">
      <dgm:prSet presAssocID="{9416BDE7-9210-4B46-B965-1C11B18B062D}" presName="connectorText" presStyleLbl="sibTrans2D1" presStyleIdx="0" presStyleCnt="3"/>
      <dgm:spPr/>
      <dgm:t>
        <a:bodyPr/>
        <a:lstStyle/>
        <a:p>
          <a:pPr latinLnBrk="1"/>
          <a:endParaRPr lang="ko-KR" altLang="en-US"/>
        </a:p>
      </dgm:t>
    </dgm:pt>
    <dgm:pt modelId="{3B4020F6-4C51-4E8F-81C2-353A493E5723}" type="pres">
      <dgm:prSet presAssocID="{88E4EC2F-3356-4216-AD62-20506F9A610E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D55751F5-978E-449D-B9CE-EBD40BFAB058}" type="pres">
      <dgm:prSet presAssocID="{266DF057-0397-4D3F-90D8-F7E856ADE81E}" presName="sibTrans" presStyleLbl="sibTrans2D1" presStyleIdx="1" presStyleCnt="3"/>
      <dgm:spPr/>
      <dgm:t>
        <a:bodyPr/>
        <a:lstStyle/>
        <a:p>
          <a:pPr latinLnBrk="1"/>
          <a:endParaRPr lang="ko-KR" altLang="en-US"/>
        </a:p>
      </dgm:t>
    </dgm:pt>
    <dgm:pt modelId="{3F467247-53EB-4515-8126-0F40B5C33255}" type="pres">
      <dgm:prSet presAssocID="{266DF057-0397-4D3F-90D8-F7E856ADE81E}" presName="connectorText" presStyleLbl="sibTrans2D1" presStyleIdx="1" presStyleCnt="3"/>
      <dgm:spPr/>
      <dgm:t>
        <a:bodyPr/>
        <a:lstStyle/>
        <a:p>
          <a:pPr latinLnBrk="1"/>
          <a:endParaRPr lang="ko-KR" altLang="en-US"/>
        </a:p>
      </dgm:t>
    </dgm:pt>
    <dgm:pt modelId="{1D65BD82-F0CB-4FD5-A959-40A2D7E6B3A4}" type="pres">
      <dgm:prSet presAssocID="{D0624EB6-EBD2-4DA5-A748-E86D7A436F66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103892E4-5615-49B2-A0F5-EA573CFD9B74}" type="pres">
      <dgm:prSet presAssocID="{E04D651D-13B2-47B8-AB20-9164C9316470}" presName="sibTrans" presStyleLbl="sibTrans2D1" presStyleIdx="2" presStyleCnt="3"/>
      <dgm:spPr/>
      <dgm:t>
        <a:bodyPr/>
        <a:lstStyle/>
        <a:p>
          <a:pPr latinLnBrk="1"/>
          <a:endParaRPr lang="ko-KR" altLang="en-US"/>
        </a:p>
      </dgm:t>
    </dgm:pt>
    <dgm:pt modelId="{E8302133-F282-4C43-B262-05EA7E838E40}" type="pres">
      <dgm:prSet presAssocID="{E04D651D-13B2-47B8-AB20-9164C9316470}" presName="connectorText" presStyleLbl="sibTrans2D1" presStyleIdx="2" presStyleCnt="3"/>
      <dgm:spPr/>
      <dgm:t>
        <a:bodyPr/>
        <a:lstStyle/>
        <a:p>
          <a:pPr latinLnBrk="1"/>
          <a:endParaRPr lang="ko-KR" altLang="en-US"/>
        </a:p>
      </dgm:t>
    </dgm:pt>
    <dgm:pt modelId="{32A669C4-7738-4968-8D3D-B730C77F6C96}" type="pres">
      <dgm:prSet presAssocID="{0A9F6F16-9739-48FB-B5CB-FED28F711425}" presName="node" presStyleLbl="node1" presStyleIdx="3" presStyleCnt="4" custScaleX="133042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</dgm:ptLst>
  <dgm:cxnLst>
    <dgm:cxn modelId="{FC002AC8-7420-4EB4-B283-89980C702B8F}" type="presOf" srcId="{266DF057-0397-4D3F-90D8-F7E856ADE81E}" destId="{3F467247-53EB-4515-8126-0F40B5C33255}" srcOrd="1" destOrd="0" presId="urn:microsoft.com/office/officeart/2005/8/layout/process1"/>
    <dgm:cxn modelId="{1C6B274D-BF94-4404-A1EB-5A90504559BA}" type="presOf" srcId="{E04D651D-13B2-47B8-AB20-9164C9316470}" destId="{E8302133-F282-4C43-B262-05EA7E838E40}" srcOrd="1" destOrd="0" presId="urn:microsoft.com/office/officeart/2005/8/layout/process1"/>
    <dgm:cxn modelId="{FFB42805-3CC2-49E8-9AAF-AA554143F761}" srcId="{336515AF-C569-4038-80B1-2CEE403BD7A5}" destId="{020A1143-E026-4B61-8D11-EEDAAFF713B9}" srcOrd="0" destOrd="0" parTransId="{432B7B39-C325-466C-9887-107C55CE655B}" sibTransId="{9416BDE7-9210-4B46-B965-1C11B18B062D}"/>
    <dgm:cxn modelId="{8CA04B51-7D82-42EF-9D27-20C241608E84}" type="presOf" srcId="{E04D651D-13B2-47B8-AB20-9164C9316470}" destId="{103892E4-5615-49B2-A0F5-EA573CFD9B74}" srcOrd="0" destOrd="0" presId="urn:microsoft.com/office/officeart/2005/8/layout/process1"/>
    <dgm:cxn modelId="{8A0D7757-6201-49D3-BAC2-6933A4256157}" type="presOf" srcId="{88E4EC2F-3356-4216-AD62-20506F9A610E}" destId="{3B4020F6-4C51-4E8F-81C2-353A493E5723}" srcOrd="0" destOrd="0" presId="urn:microsoft.com/office/officeart/2005/8/layout/process1"/>
    <dgm:cxn modelId="{DF8052FA-F4CF-4F3F-9C86-C5F35349F477}" type="presOf" srcId="{D0624EB6-EBD2-4DA5-A748-E86D7A436F66}" destId="{1D65BD82-F0CB-4FD5-A959-40A2D7E6B3A4}" srcOrd="0" destOrd="0" presId="urn:microsoft.com/office/officeart/2005/8/layout/process1"/>
    <dgm:cxn modelId="{4712444A-564F-4D09-BA04-09B42FA59DF1}" type="presOf" srcId="{9416BDE7-9210-4B46-B965-1C11B18B062D}" destId="{8AA56FFC-0C60-4D00-90F1-FC7A00C47340}" srcOrd="1" destOrd="0" presId="urn:microsoft.com/office/officeart/2005/8/layout/process1"/>
    <dgm:cxn modelId="{72B7C3DE-FCA2-4E10-97D7-91B26BEE23BB}" type="presOf" srcId="{9416BDE7-9210-4B46-B965-1C11B18B062D}" destId="{5373E5A8-4A27-485A-83E4-199A7A3BDE26}" srcOrd="0" destOrd="0" presId="urn:microsoft.com/office/officeart/2005/8/layout/process1"/>
    <dgm:cxn modelId="{2593E722-C793-4F2D-9A30-C98662125229}" srcId="{336515AF-C569-4038-80B1-2CEE403BD7A5}" destId="{0A9F6F16-9739-48FB-B5CB-FED28F711425}" srcOrd="3" destOrd="0" parTransId="{10662B5A-13BD-4670-8271-B9132C3A05A8}" sibTransId="{5480195B-21DA-4711-A74F-636ADC622783}"/>
    <dgm:cxn modelId="{96228EDF-0836-41EA-A092-DDF9D09FA322}" type="presOf" srcId="{266DF057-0397-4D3F-90D8-F7E856ADE81E}" destId="{D55751F5-978E-449D-B9CE-EBD40BFAB058}" srcOrd="0" destOrd="0" presId="urn:microsoft.com/office/officeart/2005/8/layout/process1"/>
    <dgm:cxn modelId="{981AF043-BED8-4423-B046-E25A612E4585}" srcId="{336515AF-C569-4038-80B1-2CEE403BD7A5}" destId="{88E4EC2F-3356-4216-AD62-20506F9A610E}" srcOrd="1" destOrd="0" parTransId="{B5693144-4150-435B-BBBA-A1F7B4876247}" sibTransId="{266DF057-0397-4D3F-90D8-F7E856ADE81E}"/>
    <dgm:cxn modelId="{4ED92244-D4B6-4815-A95A-CFF186AD38A5}" type="presOf" srcId="{336515AF-C569-4038-80B1-2CEE403BD7A5}" destId="{75D5D0F0-BC8B-4E9A-8755-017534BCDE07}" srcOrd="0" destOrd="0" presId="urn:microsoft.com/office/officeart/2005/8/layout/process1"/>
    <dgm:cxn modelId="{807A4EC9-343E-4734-8C52-C021E0C948D4}" srcId="{336515AF-C569-4038-80B1-2CEE403BD7A5}" destId="{D0624EB6-EBD2-4DA5-A748-E86D7A436F66}" srcOrd="2" destOrd="0" parTransId="{9B890FB0-D2EB-4A34-A523-41CA12F1EBA1}" sibTransId="{E04D651D-13B2-47B8-AB20-9164C9316470}"/>
    <dgm:cxn modelId="{7C898CAC-DFC5-4EE2-9234-D7B8D2551307}" type="presOf" srcId="{0A9F6F16-9739-48FB-B5CB-FED28F711425}" destId="{32A669C4-7738-4968-8D3D-B730C77F6C96}" srcOrd="0" destOrd="0" presId="urn:microsoft.com/office/officeart/2005/8/layout/process1"/>
    <dgm:cxn modelId="{6C7DB6AC-D8FC-4495-8EC7-AF5DD2EB3D10}" type="presOf" srcId="{020A1143-E026-4B61-8D11-EEDAAFF713B9}" destId="{769693D1-7A2B-4BD0-AA22-D4F11F6B317F}" srcOrd="0" destOrd="0" presId="urn:microsoft.com/office/officeart/2005/8/layout/process1"/>
    <dgm:cxn modelId="{F1C9718F-2058-4F73-B163-CD83C3B356B5}" type="presParOf" srcId="{75D5D0F0-BC8B-4E9A-8755-017534BCDE07}" destId="{769693D1-7A2B-4BD0-AA22-D4F11F6B317F}" srcOrd="0" destOrd="0" presId="urn:microsoft.com/office/officeart/2005/8/layout/process1"/>
    <dgm:cxn modelId="{AFE12554-95A5-476B-BDA6-26195FD5F2D2}" type="presParOf" srcId="{75D5D0F0-BC8B-4E9A-8755-017534BCDE07}" destId="{5373E5A8-4A27-485A-83E4-199A7A3BDE26}" srcOrd="1" destOrd="0" presId="urn:microsoft.com/office/officeart/2005/8/layout/process1"/>
    <dgm:cxn modelId="{7759C9AF-BEB2-4EF0-ACC2-6710C93D81CE}" type="presParOf" srcId="{5373E5A8-4A27-485A-83E4-199A7A3BDE26}" destId="{8AA56FFC-0C60-4D00-90F1-FC7A00C47340}" srcOrd="0" destOrd="0" presId="urn:microsoft.com/office/officeart/2005/8/layout/process1"/>
    <dgm:cxn modelId="{B4C8C703-7664-49CA-AB66-73F91A5F55B6}" type="presParOf" srcId="{75D5D0F0-BC8B-4E9A-8755-017534BCDE07}" destId="{3B4020F6-4C51-4E8F-81C2-353A493E5723}" srcOrd="2" destOrd="0" presId="urn:microsoft.com/office/officeart/2005/8/layout/process1"/>
    <dgm:cxn modelId="{48F652E2-6E93-4C55-B271-78AA39FCEE49}" type="presParOf" srcId="{75D5D0F0-BC8B-4E9A-8755-017534BCDE07}" destId="{D55751F5-978E-449D-B9CE-EBD40BFAB058}" srcOrd="3" destOrd="0" presId="urn:microsoft.com/office/officeart/2005/8/layout/process1"/>
    <dgm:cxn modelId="{61B9E142-AA98-431D-B8F8-20D49B5CEA3C}" type="presParOf" srcId="{D55751F5-978E-449D-B9CE-EBD40BFAB058}" destId="{3F467247-53EB-4515-8126-0F40B5C33255}" srcOrd="0" destOrd="0" presId="urn:microsoft.com/office/officeart/2005/8/layout/process1"/>
    <dgm:cxn modelId="{07DA67B4-9492-4531-A215-9A94863FE030}" type="presParOf" srcId="{75D5D0F0-BC8B-4E9A-8755-017534BCDE07}" destId="{1D65BD82-F0CB-4FD5-A959-40A2D7E6B3A4}" srcOrd="4" destOrd="0" presId="urn:microsoft.com/office/officeart/2005/8/layout/process1"/>
    <dgm:cxn modelId="{5AB437C3-7C38-41E2-A6F7-ADD15BFFE80F}" type="presParOf" srcId="{75D5D0F0-BC8B-4E9A-8755-017534BCDE07}" destId="{103892E4-5615-49B2-A0F5-EA573CFD9B74}" srcOrd="5" destOrd="0" presId="urn:microsoft.com/office/officeart/2005/8/layout/process1"/>
    <dgm:cxn modelId="{C46FEDB6-91B1-43CD-9EC9-65CDD689CC3A}" type="presParOf" srcId="{103892E4-5615-49B2-A0F5-EA573CFD9B74}" destId="{E8302133-F282-4C43-B262-05EA7E838E40}" srcOrd="0" destOrd="0" presId="urn:microsoft.com/office/officeart/2005/8/layout/process1"/>
    <dgm:cxn modelId="{98026D99-1626-4045-B44C-F93AE4762079}" type="presParOf" srcId="{75D5D0F0-BC8B-4E9A-8755-017534BCDE07}" destId="{32A669C4-7738-4968-8D3D-B730C77F6C96}" srcOrd="6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xmlns="" relId="rId11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8E529A3D-C229-4596-82B5-16A67CDB3C28}" type="doc">
      <dgm:prSet loTypeId="urn:microsoft.com/office/officeart/2005/8/layout/process1" loCatId="process" qsTypeId="urn:microsoft.com/office/officeart/2005/8/quickstyle/simple1" qsCatId="simple" csTypeId="urn:microsoft.com/office/officeart/2005/8/colors/accent2_2" csCatId="accent2" phldr="1"/>
      <dgm:spPr/>
    </dgm:pt>
    <dgm:pt modelId="{8748E548-1E8B-4C56-8E54-BAADAD8B12B0}">
      <dgm:prSet phldrT="[텍스트]"/>
      <dgm:spPr/>
      <dgm:t>
        <a:bodyPr/>
        <a:lstStyle/>
        <a:p>
          <a:pPr latinLnBrk="1"/>
          <a:r>
            <a:rPr lang="ko-KR" altLang="en-US" dirty="0" smtClean="0"/>
            <a:t>세차</a:t>
          </a:r>
          <a:endParaRPr lang="ko-KR" altLang="en-US" dirty="0"/>
        </a:p>
      </dgm:t>
    </dgm:pt>
    <dgm:pt modelId="{BB05872A-C549-440D-B444-83548212FD85}" type="parTrans" cxnId="{062664C3-A189-431A-9049-5C8E05EEF863}">
      <dgm:prSet/>
      <dgm:spPr/>
      <dgm:t>
        <a:bodyPr/>
        <a:lstStyle/>
        <a:p>
          <a:pPr latinLnBrk="1"/>
          <a:endParaRPr lang="ko-KR" altLang="en-US"/>
        </a:p>
      </dgm:t>
    </dgm:pt>
    <dgm:pt modelId="{4711A2CD-E5CA-42D9-A821-27D712B9493E}" type="sibTrans" cxnId="{062664C3-A189-431A-9049-5C8E05EEF863}">
      <dgm:prSet/>
      <dgm:spPr/>
      <dgm:t>
        <a:bodyPr/>
        <a:lstStyle/>
        <a:p>
          <a:pPr latinLnBrk="1"/>
          <a:endParaRPr lang="ko-KR" altLang="en-US"/>
        </a:p>
      </dgm:t>
    </dgm:pt>
    <dgm:pt modelId="{638E8822-5972-4736-91F1-C188CB1321A4}">
      <dgm:prSet phldrT="[텍스트]"/>
      <dgm:spPr/>
      <dgm:t>
        <a:bodyPr/>
        <a:lstStyle/>
        <a:p>
          <a:pPr latinLnBrk="1"/>
          <a:r>
            <a:rPr lang="ko-KR" altLang="en-US" dirty="0" smtClean="0"/>
            <a:t>도장상태확인</a:t>
          </a:r>
          <a:endParaRPr lang="ko-KR" altLang="en-US" dirty="0"/>
        </a:p>
      </dgm:t>
    </dgm:pt>
    <dgm:pt modelId="{D22D4A99-8C18-45F8-B849-9D7C16BF76F3}" type="parTrans" cxnId="{D83D8732-8B58-42E5-9DFA-8F9B26942066}">
      <dgm:prSet/>
      <dgm:spPr/>
      <dgm:t>
        <a:bodyPr/>
        <a:lstStyle/>
        <a:p>
          <a:pPr latinLnBrk="1"/>
          <a:endParaRPr lang="ko-KR" altLang="en-US"/>
        </a:p>
      </dgm:t>
    </dgm:pt>
    <dgm:pt modelId="{37F7BDB3-5CEA-4409-AFA0-15D0468BDD4D}" type="sibTrans" cxnId="{D83D8732-8B58-42E5-9DFA-8F9B26942066}">
      <dgm:prSet/>
      <dgm:spPr/>
      <dgm:t>
        <a:bodyPr/>
        <a:lstStyle/>
        <a:p>
          <a:pPr latinLnBrk="1"/>
          <a:endParaRPr lang="ko-KR" altLang="en-US"/>
        </a:p>
      </dgm:t>
    </dgm:pt>
    <dgm:pt modelId="{D7B506FE-F03E-4118-9359-632CD51553FF}">
      <dgm:prSet phldrT="[텍스트]"/>
      <dgm:spPr/>
      <dgm:t>
        <a:bodyPr/>
        <a:lstStyle/>
        <a:p>
          <a:pPr latinLnBrk="1"/>
          <a:r>
            <a:rPr lang="ko-KR" altLang="en-US" dirty="0" smtClean="0"/>
            <a:t>작업준비</a:t>
          </a:r>
          <a:endParaRPr lang="ko-KR" altLang="en-US" dirty="0"/>
        </a:p>
      </dgm:t>
    </dgm:pt>
    <dgm:pt modelId="{5EB8838D-AC81-4E13-AF28-D189A6199C16}" type="parTrans" cxnId="{6A97B693-B5A3-4216-84C6-EB87A4DCC6E5}">
      <dgm:prSet/>
      <dgm:spPr/>
      <dgm:t>
        <a:bodyPr/>
        <a:lstStyle/>
        <a:p>
          <a:pPr latinLnBrk="1"/>
          <a:endParaRPr lang="ko-KR" altLang="en-US"/>
        </a:p>
      </dgm:t>
    </dgm:pt>
    <dgm:pt modelId="{DAD0A51A-41C3-4A05-96B8-D91A6A8F8EC3}" type="sibTrans" cxnId="{6A97B693-B5A3-4216-84C6-EB87A4DCC6E5}">
      <dgm:prSet/>
      <dgm:spPr/>
      <dgm:t>
        <a:bodyPr/>
        <a:lstStyle/>
        <a:p>
          <a:pPr latinLnBrk="1"/>
          <a:endParaRPr lang="ko-KR" altLang="en-US"/>
        </a:p>
      </dgm:t>
    </dgm:pt>
    <dgm:pt modelId="{B6E9B544-66FE-466F-AEDE-F4225B9BC2CD}" type="pres">
      <dgm:prSet presAssocID="{8E529A3D-C229-4596-82B5-16A67CDB3C28}" presName="Name0" presStyleCnt="0">
        <dgm:presLayoutVars>
          <dgm:dir/>
          <dgm:resizeHandles val="exact"/>
        </dgm:presLayoutVars>
      </dgm:prSet>
      <dgm:spPr/>
    </dgm:pt>
    <dgm:pt modelId="{A413399F-121C-42E4-B550-5094F80F61A6}" type="pres">
      <dgm:prSet presAssocID="{8748E548-1E8B-4C56-8E54-BAADAD8B12B0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F3CCC512-C29B-450F-B32E-23A927A0B1BC}" type="pres">
      <dgm:prSet presAssocID="{4711A2CD-E5CA-42D9-A821-27D712B9493E}" presName="sibTrans" presStyleLbl="sibTrans2D1" presStyleIdx="0" presStyleCnt="2"/>
      <dgm:spPr/>
      <dgm:t>
        <a:bodyPr/>
        <a:lstStyle/>
        <a:p>
          <a:pPr latinLnBrk="1"/>
          <a:endParaRPr lang="ko-KR" altLang="en-US"/>
        </a:p>
      </dgm:t>
    </dgm:pt>
    <dgm:pt modelId="{2C9F8449-E260-4807-957B-236D2F19C9D5}" type="pres">
      <dgm:prSet presAssocID="{4711A2CD-E5CA-42D9-A821-27D712B9493E}" presName="connectorText" presStyleLbl="sibTrans2D1" presStyleIdx="0" presStyleCnt="2"/>
      <dgm:spPr/>
      <dgm:t>
        <a:bodyPr/>
        <a:lstStyle/>
        <a:p>
          <a:pPr latinLnBrk="1"/>
          <a:endParaRPr lang="ko-KR" altLang="en-US"/>
        </a:p>
      </dgm:t>
    </dgm:pt>
    <dgm:pt modelId="{492CB531-8EA1-417F-889D-0CC989B3C0F1}" type="pres">
      <dgm:prSet presAssocID="{638E8822-5972-4736-91F1-C188CB1321A4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0B19CB68-F4DE-4758-B878-7D40CECE4158}" type="pres">
      <dgm:prSet presAssocID="{37F7BDB3-5CEA-4409-AFA0-15D0468BDD4D}" presName="sibTrans" presStyleLbl="sibTrans2D1" presStyleIdx="1" presStyleCnt="2"/>
      <dgm:spPr/>
      <dgm:t>
        <a:bodyPr/>
        <a:lstStyle/>
        <a:p>
          <a:pPr latinLnBrk="1"/>
          <a:endParaRPr lang="ko-KR" altLang="en-US"/>
        </a:p>
      </dgm:t>
    </dgm:pt>
    <dgm:pt modelId="{5CDD3B14-5F37-4EBE-914F-7850A287302E}" type="pres">
      <dgm:prSet presAssocID="{37F7BDB3-5CEA-4409-AFA0-15D0468BDD4D}" presName="connectorText" presStyleLbl="sibTrans2D1" presStyleIdx="1" presStyleCnt="2"/>
      <dgm:spPr/>
      <dgm:t>
        <a:bodyPr/>
        <a:lstStyle/>
        <a:p>
          <a:pPr latinLnBrk="1"/>
          <a:endParaRPr lang="ko-KR" altLang="en-US"/>
        </a:p>
      </dgm:t>
    </dgm:pt>
    <dgm:pt modelId="{DF323A1B-CEF4-40F6-A11A-6B29930FB7FB}" type="pres">
      <dgm:prSet presAssocID="{D7B506FE-F03E-4118-9359-632CD51553FF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</dgm:ptLst>
  <dgm:cxnLst>
    <dgm:cxn modelId="{0ABD1EF0-5067-47AE-8723-41FB1C269C61}" type="presOf" srcId="{4711A2CD-E5CA-42D9-A821-27D712B9493E}" destId="{F3CCC512-C29B-450F-B32E-23A927A0B1BC}" srcOrd="0" destOrd="0" presId="urn:microsoft.com/office/officeart/2005/8/layout/process1"/>
    <dgm:cxn modelId="{D83D8732-8B58-42E5-9DFA-8F9B26942066}" srcId="{8E529A3D-C229-4596-82B5-16A67CDB3C28}" destId="{638E8822-5972-4736-91F1-C188CB1321A4}" srcOrd="1" destOrd="0" parTransId="{D22D4A99-8C18-45F8-B849-9D7C16BF76F3}" sibTransId="{37F7BDB3-5CEA-4409-AFA0-15D0468BDD4D}"/>
    <dgm:cxn modelId="{68BB030D-FC3A-4C1F-9B39-5E88BAF0B18F}" type="presOf" srcId="{D7B506FE-F03E-4118-9359-632CD51553FF}" destId="{DF323A1B-CEF4-40F6-A11A-6B29930FB7FB}" srcOrd="0" destOrd="0" presId="urn:microsoft.com/office/officeart/2005/8/layout/process1"/>
    <dgm:cxn modelId="{96EA3793-DBC3-4F0B-8AC9-E163F9A51121}" type="presOf" srcId="{4711A2CD-E5CA-42D9-A821-27D712B9493E}" destId="{2C9F8449-E260-4807-957B-236D2F19C9D5}" srcOrd="1" destOrd="0" presId="urn:microsoft.com/office/officeart/2005/8/layout/process1"/>
    <dgm:cxn modelId="{062664C3-A189-431A-9049-5C8E05EEF863}" srcId="{8E529A3D-C229-4596-82B5-16A67CDB3C28}" destId="{8748E548-1E8B-4C56-8E54-BAADAD8B12B0}" srcOrd="0" destOrd="0" parTransId="{BB05872A-C549-440D-B444-83548212FD85}" sibTransId="{4711A2CD-E5CA-42D9-A821-27D712B9493E}"/>
    <dgm:cxn modelId="{C18C0ACB-9AD7-4872-BAEF-1654D29FCE1E}" type="presOf" srcId="{37F7BDB3-5CEA-4409-AFA0-15D0468BDD4D}" destId="{0B19CB68-F4DE-4758-B878-7D40CECE4158}" srcOrd="0" destOrd="0" presId="urn:microsoft.com/office/officeart/2005/8/layout/process1"/>
    <dgm:cxn modelId="{082D4875-BB4D-43FE-B770-9574289A402F}" type="presOf" srcId="{8E529A3D-C229-4596-82B5-16A67CDB3C28}" destId="{B6E9B544-66FE-466F-AEDE-F4225B9BC2CD}" srcOrd="0" destOrd="0" presId="urn:microsoft.com/office/officeart/2005/8/layout/process1"/>
    <dgm:cxn modelId="{48D05427-B3F2-41DB-B2ED-77C3AEA23D39}" type="presOf" srcId="{8748E548-1E8B-4C56-8E54-BAADAD8B12B0}" destId="{A413399F-121C-42E4-B550-5094F80F61A6}" srcOrd="0" destOrd="0" presId="urn:microsoft.com/office/officeart/2005/8/layout/process1"/>
    <dgm:cxn modelId="{6A97B693-B5A3-4216-84C6-EB87A4DCC6E5}" srcId="{8E529A3D-C229-4596-82B5-16A67CDB3C28}" destId="{D7B506FE-F03E-4118-9359-632CD51553FF}" srcOrd="2" destOrd="0" parTransId="{5EB8838D-AC81-4E13-AF28-D189A6199C16}" sibTransId="{DAD0A51A-41C3-4A05-96B8-D91A6A8F8EC3}"/>
    <dgm:cxn modelId="{48DE385E-A2B9-482F-90F2-C3CE14798524}" type="presOf" srcId="{37F7BDB3-5CEA-4409-AFA0-15D0468BDD4D}" destId="{5CDD3B14-5F37-4EBE-914F-7850A287302E}" srcOrd="1" destOrd="0" presId="urn:microsoft.com/office/officeart/2005/8/layout/process1"/>
    <dgm:cxn modelId="{64938E4E-BC10-4C32-82BA-7BB2CBFABDF6}" type="presOf" srcId="{638E8822-5972-4736-91F1-C188CB1321A4}" destId="{492CB531-8EA1-417F-889D-0CC989B3C0F1}" srcOrd="0" destOrd="0" presId="urn:microsoft.com/office/officeart/2005/8/layout/process1"/>
    <dgm:cxn modelId="{5A1ACA5E-4FDC-4740-937D-2FC83D1C99A5}" type="presParOf" srcId="{B6E9B544-66FE-466F-AEDE-F4225B9BC2CD}" destId="{A413399F-121C-42E4-B550-5094F80F61A6}" srcOrd="0" destOrd="0" presId="urn:microsoft.com/office/officeart/2005/8/layout/process1"/>
    <dgm:cxn modelId="{B6555D56-942E-4A03-B22A-5400DF6A958C}" type="presParOf" srcId="{B6E9B544-66FE-466F-AEDE-F4225B9BC2CD}" destId="{F3CCC512-C29B-450F-B32E-23A927A0B1BC}" srcOrd="1" destOrd="0" presId="urn:microsoft.com/office/officeart/2005/8/layout/process1"/>
    <dgm:cxn modelId="{CFF1B298-6F17-4B13-90D3-FD4411965D95}" type="presParOf" srcId="{F3CCC512-C29B-450F-B32E-23A927A0B1BC}" destId="{2C9F8449-E260-4807-957B-236D2F19C9D5}" srcOrd="0" destOrd="0" presId="urn:microsoft.com/office/officeart/2005/8/layout/process1"/>
    <dgm:cxn modelId="{1F8A7903-4A24-4B41-87BF-62F57108059C}" type="presParOf" srcId="{B6E9B544-66FE-466F-AEDE-F4225B9BC2CD}" destId="{492CB531-8EA1-417F-889D-0CC989B3C0F1}" srcOrd="2" destOrd="0" presId="urn:microsoft.com/office/officeart/2005/8/layout/process1"/>
    <dgm:cxn modelId="{A38291B4-3EA1-483A-91F6-B870584DEFAE}" type="presParOf" srcId="{B6E9B544-66FE-466F-AEDE-F4225B9BC2CD}" destId="{0B19CB68-F4DE-4758-B878-7D40CECE4158}" srcOrd="3" destOrd="0" presId="urn:microsoft.com/office/officeart/2005/8/layout/process1"/>
    <dgm:cxn modelId="{6F72A377-A91A-4449-A314-8AE1FBD181B0}" type="presParOf" srcId="{0B19CB68-F4DE-4758-B878-7D40CECE4158}" destId="{5CDD3B14-5F37-4EBE-914F-7850A287302E}" srcOrd="0" destOrd="0" presId="urn:microsoft.com/office/officeart/2005/8/layout/process1"/>
    <dgm:cxn modelId="{2339E026-68E3-42EB-9D18-63ADA8A9B875}" type="presParOf" srcId="{B6E9B544-66FE-466F-AEDE-F4225B9BC2CD}" destId="{DF323A1B-CEF4-40F6-A11A-6B29930FB7FB}" srcOrd="4" destOrd="0" presId="urn:microsoft.com/office/officeart/2005/8/layout/process1"/>
  </dgm:cxnLst>
  <dgm:bg/>
  <dgm:whole/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336515AF-C569-4038-80B1-2CEE403BD7A5}" type="doc">
      <dgm:prSet loTypeId="urn:microsoft.com/office/officeart/2005/8/layout/process1" loCatId="process" qsTypeId="urn:microsoft.com/office/officeart/2005/8/quickstyle/simple1" qsCatId="simple" csTypeId="urn:microsoft.com/office/officeart/2005/8/colors/accent2_2" csCatId="accent2" phldr="1"/>
      <dgm:spPr/>
      <dgm:t>
        <a:bodyPr/>
        <a:lstStyle/>
        <a:p>
          <a:pPr latinLnBrk="1"/>
          <a:endParaRPr lang="ko-KR" altLang="en-US"/>
        </a:p>
      </dgm:t>
    </dgm:pt>
    <dgm:pt modelId="{88E4EC2F-3356-4216-AD62-20506F9A610E}">
      <dgm:prSet phldrT="[텍스트]"/>
      <dgm:spPr/>
      <dgm:t>
        <a:bodyPr/>
        <a:lstStyle/>
        <a:p>
          <a:pPr latinLnBrk="1"/>
          <a:r>
            <a:rPr lang="ko-KR" altLang="en-US" dirty="0" err="1" smtClean="0"/>
            <a:t>도장면의결</a:t>
          </a:r>
          <a:endParaRPr lang="ko-KR" altLang="en-US" dirty="0"/>
        </a:p>
      </dgm:t>
    </dgm:pt>
    <dgm:pt modelId="{B5693144-4150-435B-BBBA-A1F7B4876247}" type="parTrans" cxnId="{981AF043-BED8-4423-B046-E25A612E4585}">
      <dgm:prSet/>
      <dgm:spPr/>
      <dgm:t>
        <a:bodyPr/>
        <a:lstStyle/>
        <a:p>
          <a:pPr latinLnBrk="1"/>
          <a:endParaRPr lang="ko-KR" altLang="en-US"/>
        </a:p>
      </dgm:t>
    </dgm:pt>
    <dgm:pt modelId="{266DF057-0397-4D3F-90D8-F7E856ADE81E}" type="sibTrans" cxnId="{981AF043-BED8-4423-B046-E25A612E4585}">
      <dgm:prSet/>
      <dgm:spPr/>
      <dgm:t>
        <a:bodyPr/>
        <a:lstStyle/>
        <a:p>
          <a:pPr latinLnBrk="1"/>
          <a:endParaRPr lang="ko-KR" altLang="en-US"/>
        </a:p>
      </dgm:t>
    </dgm:pt>
    <dgm:pt modelId="{D0624EB6-EBD2-4DA5-A748-E86D7A436F66}">
      <dgm:prSet phldrT="[텍스트]"/>
      <dgm:spPr/>
      <dgm:t>
        <a:bodyPr/>
        <a:lstStyle/>
        <a:p>
          <a:pPr latinLnBrk="1"/>
          <a:r>
            <a:rPr lang="ko-KR" altLang="en-US" dirty="0" err="1" smtClean="0"/>
            <a:t>컴파운딩작업</a:t>
          </a:r>
          <a:endParaRPr lang="ko-KR" altLang="en-US" dirty="0"/>
        </a:p>
      </dgm:t>
    </dgm:pt>
    <dgm:pt modelId="{9B890FB0-D2EB-4A34-A523-41CA12F1EBA1}" type="parTrans" cxnId="{807A4EC9-343E-4734-8C52-C021E0C948D4}">
      <dgm:prSet/>
      <dgm:spPr/>
      <dgm:t>
        <a:bodyPr/>
        <a:lstStyle/>
        <a:p>
          <a:pPr latinLnBrk="1"/>
          <a:endParaRPr lang="ko-KR" altLang="en-US"/>
        </a:p>
      </dgm:t>
    </dgm:pt>
    <dgm:pt modelId="{E04D651D-13B2-47B8-AB20-9164C9316470}" type="sibTrans" cxnId="{807A4EC9-343E-4734-8C52-C021E0C948D4}">
      <dgm:prSet/>
      <dgm:spPr/>
      <dgm:t>
        <a:bodyPr/>
        <a:lstStyle/>
        <a:p>
          <a:pPr latinLnBrk="1"/>
          <a:endParaRPr lang="ko-KR" altLang="en-US"/>
        </a:p>
      </dgm:t>
    </dgm:pt>
    <dgm:pt modelId="{0A9F6F16-9739-48FB-B5CB-FED28F711425}">
      <dgm:prSet/>
      <dgm:spPr/>
      <dgm:t>
        <a:bodyPr/>
        <a:lstStyle/>
        <a:p>
          <a:pPr latinLnBrk="1"/>
          <a:r>
            <a:rPr lang="ko-KR" altLang="en-US" dirty="0" err="1" smtClean="0"/>
            <a:t>폴리싱작업</a:t>
          </a:r>
          <a:endParaRPr lang="ko-KR" altLang="en-US" dirty="0"/>
        </a:p>
      </dgm:t>
    </dgm:pt>
    <dgm:pt modelId="{10662B5A-13BD-4670-8271-B9132C3A05A8}" type="parTrans" cxnId="{2593E722-C793-4F2D-9A30-C98662125229}">
      <dgm:prSet/>
      <dgm:spPr/>
      <dgm:t>
        <a:bodyPr/>
        <a:lstStyle/>
        <a:p>
          <a:pPr latinLnBrk="1"/>
          <a:endParaRPr lang="ko-KR" altLang="en-US"/>
        </a:p>
      </dgm:t>
    </dgm:pt>
    <dgm:pt modelId="{5480195B-21DA-4711-A74F-636ADC622783}" type="sibTrans" cxnId="{2593E722-C793-4F2D-9A30-C98662125229}">
      <dgm:prSet/>
      <dgm:spPr/>
      <dgm:t>
        <a:bodyPr/>
        <a:lstStyle/>
        <a:p>
          <a:pPr latinLnBrk="1"/>
          <a:endParaRPr lang="ko-KR" altLang="en-US"/>
        </a:p>
      </dgm:t>
    </dgm:pt>
    <dgm:pt modelId="{75D5D0F0-BC8B-4E9A-8755-017534BCDE07}" type="pres">
      <dgm:prSet presAssocID="{336515AF-C569-4038-80B1-2CEE403BD7A5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3B4020F6-4C51-4E8F-81C2-353A493E5723}" type="pres">
      <dgm:prSet presAssocID="{88E4EC2F-3356-4216-AD62-20506F9A610E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D55751F5-978E-449D-B9CE-EBD40BFAB058}" type="pres">
      <dgm:prSet presAssocID="{266DF057-0397-4D3F-90D8-F7E856ADE81E}" presName="sibTrans" presStyleLbl="sibTrans2D1" presStyleIdx="0" presStyleCnt="2"/>
      <dgm:spPr/>
      <dgm:t>
        <a:bodyPr/>
        <a:lstStyle/>
        <a:p>
          <a:pPr latinLnBrk="1"/>
          <a:endParaRPr lang="ko-KR" altLang="en-US"/>
        </a:p>
      </dgm:t>
    </dgm:pt>
    <dgm:pt modelId="{3F467247-53EB-4515-8126-0F40B5C33255}" type="pres">
      <dgm:prSet presAssocID="{266DF057-0397-4D3F-90D8-F7E856ADE81E}" presName="connectorText" presStyleLbl="sibTrans2D1" presStyleIdx="0" presStyleCnt="2"/>
      <dgm:spPr/>
      <dgm:t>
        <a:bodyPr/>
        <a:lstStyle/>
        <a:p>
          <a:pPr latinLnBrk="1"/>
          <a:endParaRPr lang="ko-KR" altLang="en-US"/>
        </a:p>
      </dgm:t>
    </dgm:pt>
    <dgm:pt modelId="{1D65BD82-F0CB-4FD5-A959-40A2D7E6B3A4}" type="pres">
      <dgm:prSet presAssocID="{D0624EB6-EBD2-4DA5-A748-E86D7A436F66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103892E4-5615-49B2-A0F5-EA573CFD9B74}" type="pres">
      <dgm:prSet presAssocID="{E04D651D-13B2-47B8-AB20-9164C9316470}" presName="sibTrans" presStyleLbl="sibTrans2D1" presStyleIdx="1" presStyleCnt="2"/>
      <dgm:spPr/>
      <dgm:t>
        <a:bodyPr/>
        <a:lstStyle/>
        <a:p>
          <a:pPr latinLnBrk="1"/>
          <a:endParaRPr lang="ko-KR" altLang="en-US"/>
        </a:p>
      </dgm:t>
    </dgm:pt>
    <dgm:pt modelId="{E8302133-F282-4C43-B262-05EA7E838E40}" type="pres">
      <dgm:prSet presAssocID="{E04D651D-13B2-47B8-AB20-9164C9316470}" presName="connectorText" presStyleLbl="sibTrans2D1" presStyleIdx="1" presStyleCnt="2"/>
      <dgm:spPr/>
      <dgm:t>
        <a:bodyPr/>
        <a:lstStyle/>
        <a:p>
          <a:pPr latinLnBrk="1"/>
          <a:endParaRPr lang="ko-KR" altLang="en-US"/>
        </a:p>
      </dgm:t>
    </dgm:pt>
    <dgm:pt modelId="{32A669C4-7738-4968-8D3D-B730C77F6C96}" type="pres">
      <dgm:prSet presAssocID="{0A9F6F16-9739-48FB-B5CB-FED28F711425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</dgm:ptLst>
  <dgm:cxnLst>
    <dgm:cxn modelId="{8F4D42DC-E0C2-40E3-A0E1-287D93C5BBC6}" type="presOf" srcId="{266DF057-0397-4D3F-90D8-F7E856ADE81E}" destId="{3F467247-53EB-4515-8126-0F40B5C33255}" srcOrd="1" destOrd="0" presId="urn:microsoft.com/office/officeart/2005/8/layout/process1"/>
    <dgm:cxn modelId="{009C101A-8493-4171-8CEA-A9EA1D8BCCF8}" type="presOf" srcId="{266DF057-0397-4D3F-90D8-F7E856ADE81E}" destId="{D55751F5-978E-449D-B9CE-EBD40BFAB058}" srcOrd="0" destOrd="0" presId="urn:microsoft.com/office/officeart/2005/8/layout/process1"/>
    <dgm:cxn modelId="{366D3AB3-2902-4E48-AF54-12126873B507}" type="presOf" srcId="{D0624EB6-EBD2-4DA5-A748-E86D7A436F66}" destId="{1D65BD82-F0CB-4FD5-A959-40A2D7E6B3A4}" srcOrd="0" destOrd="0" presId="urn:microsoft.com/office/officeart/2005/8/layout/process1"/>
    <dgm:cxn modelId="{57EF65AF-4EBA-4251-BF89-93364FABD649}" type="presOf" srcId="{336515AF-C569-4038-80B1-2CEE403BD7A5}" destId="{75D5D0F0-BC8B-4E9A-8755-017534BCDE07}" srcOrd="0" destOrd="0" presId="urn:microsoft.com/office/officeart/2005/8/layout/process1"/>
    <dgm:cxn modelId="{50775629-8FF7-402D-AA31-200056B10B40}" type="presOf" srcId="{88E4EC2F-3356-4216-AD62-20506F9A610E}" destId="{3B4020F6-4C51-4E8F-81C2-353A493E5723}" srcOrd="0" destOrd="0" presId="urn:microsoft.com/office/officeart/2005/8/layout/process1"/>
    <dgm:cxn modelId="{2593E722-C793-4F2D-9A30-C98662125229}" srcId="{336515AF-C569-4038-80B1-2CEE403BD7A5}" destId="{0A9F6F16-9739-48FB-B5CB-FED28F711425}" srcOrd="2" destOrd="0" parTransId="{10662B5A-13BD-4670-8271-B9132C3A05A8}" sibTransId="{5480195B-21DA-4711-A74F-636ADC622783}"/>
    <dgm:cxn modelId="{980B6B14-C287-49BE-8FF1-FF2A13922512}" type="presOf" srcId="{E04D651D-13B2-47B8-AB20-9164C9316470}" destId="{103892E4-5615-49B2-A0F5-EA573CFD9B74}" srcOrd="0" destOrd="0" presId="urn:microsoft.com/office/officeart/2005/8/layout/process1"/>
    <dgm:cxn modelId="{2A332C85-7188-4C51-B45D-8543F4C73324}" type="presOf" srcId="{E04D651D-13B2-47B8-AB20-9164C9316470}" destId="{E8302133-F282-4C43-B262-05EA7E838E40}" srcOrd="1" destOrd="0" presId="urn:microsoft.com/office/officeart/2005/8/layout/process1"/>
    <dgm:cxn modelId="{981AF043-BED8-4423-B046-E25A612E4585}" srcId="{336515AF-C569-4038-80B1-2CEE403BD7A5}" destId="{88E4EC2F-3356-4216-AD62-20506F9A610E}" srcOrd="0" destOrd="0" parTransId="{B5693144-4150-435B-BBBA-A1F7B4876247}" sibTransId="{266DF057-0397-4D3F-90D8-F7E856ADE81E}"/>
    <dgm:cxn modelId="{807A4EC9-343E-4734-8C52-C021E0C948D4}" srcId="{336515AF-C569-4038-80B1-2CEE403BD7A5}" destId="{D0624EB6-EBD2-4DA5-A748-E86D7A436F66}" srcOrd="1" destOrd="0" parTransId="{9B890FB0-D2EB-4A34-A523-41CA12F1EBA1}" sibTransId="{E04D651D-13B2-47B8-AB20-9164C9316470}"/>
    <dgm:cxn modelId="{F7C04D9D-3766-4315-A9EB-50EC6B4467F3}" type="presOf" srcId="{0A9F6F16-9739-48FB-B5CB-FED28F711425}" destId="{32A669C4-7738-4968-8D3D-B730C77F6C96}" srcOrd="0" destOrd="0" presId="urn:microsoft.com/office/officeart/2005/8/layout/process1"/>
    <dgm:cxn modelId="{B5DCD146-3C35-465C-B10C-828F39F7D902}" type="presParOf" srcId="{75D5D0F0-BC8B-4E9A-8755-017534BCDE07}" destId="{3B4020F6-4C51-4E8F-81C2-353A493E5723}" srcOrd="0" destOrd="0" presId="urn:microsoft.com/office/officeart/2005/8/layout/process1"/>
    <dgm:cxn modelId="{6D9AFF79-8416-41C2-B0ED-81BB0B161462}" type="presParOf" srcId="{75D5D0F0-BC8B-4E9A-8755-017534BCDE07}" destId="{D55751F5-978E-449D-B9CE-EBD40BFAB058}" srcOrd="1" destOrd="0" presId="urn:microsoft.com/office/officeart/2005/8/layout/process1"/>
    <dgm:cxn modelId="{751231B1-7315-4870-9E3E-14DF543A72B0}" type="presParOf" srcId="{D55751F5-978E-449D-B9CE-EBD40BFAB058}" destId="{3F467247-53EB-4515-8126-0F40B5C33255}" srcOrd="0" destOrd="0" presId="urn:microsoft.com/office/officeart/2005/8/layout/process1"/>
    <dgm:cxn modelId="{288EFE5A-947C-42D6-8319-526892583EF6}" type="presParOf" srcId="{75D5D0F0-BC8B-4E9A-8755-017534BCDE07}" destId="{1D65BD82-F0CB-4FD5-A959-40A2D7E6B3A4}" srcOrd="2" destOrd="0" presId="urn:microsoft.com/office/officeart/2005/8/layout/process1"/>
    <dgm:cxn modelId="{BD0854D5-2B36-4852-814C-0AC32A9B2169}" type="presParOf" srcId="{75D5D0F0-BC8B-4E9A-8755-017534BCDE07}" destId="{103892E4-5615-49B2-A0F5-EA573CFD9B74}" srcOrd="3" destOrd="0" presId="urn:microsoft.com/office/officeart/2005/8/layout/process1"/>
    <dgm:cxn modelId="{02277846-30A3-4582-ADCE-BB217F5EA822}" type="presParOf" srcId="{103892E4-5615-49B2-A0F5-EA573CFD9B74}" destId="{E8302133-F282-4C43-B262-05EA7E838E40}" srcOrd="0" destOrd="0" presId="urn:microsoft.com/office/officeart/2005/8/layout/process1"/>
    <dgm:cxn modelId="{2DBABA1F-B2C7-4DDD-8B7B-0C9CC02E6077}" type="presParOf" srcId="{75D5D0F0-BC8B-4E9A-8755-017534BCDE07}" destId="{32A669C4-7738-4968-8D3D-B730C77F6C96}" srcOrd="4" destOrd="0" presId="urn:microsoft.com/office/officeart/2005/8/layout/process1"/>
  </dgm:cxnLst>
  <dgm:bg/>
  <dgm:whole/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FEC70ECE-0927-47BC-A14D-87515B58214E}">
      <dsp:nvSpPr>
        <dsp:cNvPr id="0" name=""/>
        <dsp:cNvSpPr/>
      </dsp:nvSpPr>
      <dsp:spPr>
        <a:xfrm rot="5400000">
          <a:off x="5138314" y="-1690084"/>
          <a:ext cx="1867787" cy="5715019"/>
        </a:xfrm>
        <a:prstGeom prst="round2SameRect">
          <a:avLst/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28600" lvl="1" indent="-228600" algn="l" defTabSz="88900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2000" kern="1200" dirty="0" smtClean="0"/>
            <a:t>요철을 메우는 기능을 하는 도료</a:t>
          </a:r>
          <a:endParaRPr lang="ko-KR" altLang="en-US" sz="2000" kern="1200" dirty="0"/>
        </a:p>
        <a:p>
          <a:pPr marL="228600" lvl="1" indent="-228600" algn="l" defTabSz="88900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2000" kern="1200" dirty="0" smtClean="0"/>
            <a:t>우수한 방청성과 </a:t>
          </a:r>
          <a:r>
            <a:rPr lang="ko-KR" altLang="en-US" sz="2000" kern="1200" dirty="0" err="1" smtClean="0"/>
            <a:t>부착성을</a:t>
          </a:r>
          <a:r>
            <a:rPr lang="ko-KR" altLang="en-US" sz="2000" kern="1200" dirty="0" smtClean="0"/>
            <a:t> 갖는 </a:t>
          </a:r>
          <a:r>
            <a:rPr lang="ko-KR" altLang="en-US" sz="2000" kern="1200" dirty="0" smtClean="0"/>
            <a:t>도료</a:t>
          </a:r>
          <a:endParaRPr lang="ko-KR" altLang="en-US" sz="2000" kern="1200" dirty="0"/>
        </a:p>
      </dsp:txBody>
      <dsp:txXfrm rot="5400000">
        <a:off x="5138314" y="-1690084"/>
        <a:ext cx="1867787" cy="5715019"/>
      </dsp:txXfrm>
    </dsp:sp>
    <dsp:sp modelId="{F79CFD61-AA96-4D98-8F97-E6256260661D}">
      <dsp:nvSpPr>
        <dsp:cNvPr id="0" name=""/>
        <dsp:cNvSpPr/>
      </dsp:nvSpPr>
      <dsp:spPr>
        <a:xfrm>
          <a:off x="0" y="0"/>
          <a:ext cx="3214698" cy="2334734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4310" tIns="97155" rIns="194310" bIns="97155" numCol="1" spcCol="1270" anchor="ctr" anchorCtr="0">
          <a:noAutofit/>
        </a:bodyPr>
        <a:lstStyle/>
        <a:p>
          <a:pPr lvl="0" algn="ctr" defTabSz="22669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5100" kern="1200" dirty="0" err="1" smtClean="0"/>
            <a:t>퍼티</a:t>
          </a:r>
          <a:endParaRPr lang="ko-KR" altLang="en-US" sz="5100" kern="1200" dirty="0"/>
        </a:p>
      </dsp:txBody>
      <dsp:txXfrm>
        <a:off x="0" y="0"/>
        <a:ext cx="3214698" cy="2334734"/>
      </dsp:txXfrm>
    </dsp:sp>
    <dsp:sp modelId="{46F6173D-C13B-4924-8F1D-6B3CA8F7E69F}">
      <dsp:nvSpPr>
        <dsp:cNvPr id="0" name=""/>
        <dsp:cNvSpPr/>
      </dsp:nvSpPr>
      <dsp:spPr>
        <a:xfrm rot="5400000">
          <a:off x="5138314" y="761386"/>
          <a:ext cx="1867787" cy="5715019"/>
        </a:xfrm>
        <a:prstGeom prst="round2SameRect">
          <a:avLst/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80010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ko-KR" altLang="en-US" sz="1800" kern="1200" dirty="0"/>
        </a:p>
        <a:p>
          <a:pPr marL="171450" lvl="1" indent="-171450" algn="l" defTabSz="80010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1800" kern="1200" dirty="0" smtClean="0"/>
            <a:t>전</a:t>
          </a:r>
          <a:r>
            <a:rPr lang="en-US" altLang="ko-KR" sz="1800" kern="1200" dirty="0" smtClean="0"/>
            <a:t> </a:t>
          </a:r>
          <a:r>
            <a:rPr lang="ko-KR" altLang="en-US" sz="1800" kern="1200" dirty="0" smtClean="0"/>
            <a:t>도막의 밀착과 보호</a:t>
          </a:r>
          <a:endParaRPr lang="ko-KR" altLang="en-US" sz="1800" kern="1200" dirty="0"/>
        </a:p>
        <a:p>
          <a:pPr marL="171450" lvl="1" indent="-171450" algn="l" defTabSz="80010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1800" kern="1200" dirty="0" smtClean="0"/>
            <a:t>탄력성이 풍부</a:t>
          </a:r>
          <a:r>
            <a:rPr lang="en-US" altLang="ko-KR" sz="1800" kern="1200" dirty="0" smtClean="0"/>
            <a:t>, </a:t>
          </a:r>
          <a:r>
            <a:rPr lang="ko-KR" altLang="en-US" sz="1800" kern="1200" dirty="0" smtClean="0"/>
            <a:t>온도 변화에 수반하는 팽창</a:t>
          </a:r>
          <a:r>
            <a:rPr lang="en-US" altLang="ko-KR" sz="1800" kern="1200" dirty="0" smtClean="0"/>
            <a:t>, </a:t>
          </a:r>
          <a:r>
            <a:rPr lang="ko-KR" altLang="en-US" sz="1800" kern="1200" dirty="0" smtClean="0"/>
            <a:t>수축에 대한  </a:t>
          </a:r>
          <a:r>
            <a:rPr lang="ko-KR" altLang="en-US" sz="1800" kern="1200" dirty="0" err="1" smtClean="0"/>
            <a:t>순응성을</a:t>
          </a:r>
          <a:r>
            <a:rPr lang="ko-KR" altLang="en-US" sz="1800" kern="1200" dirty="0" smtClean="0"/>
            <a:t> 갖게 하는 동시에 방청 안료를 </a:t>
          </a:r>
          <a:r>
            <a:rPr lang="ko-KR" altLang="en-US" sz="1800" kern="1200" dirty="0" smtClean="0"/>
            <a:t>포함</a:t>
          </a:r>
          <a:endParaRPr lang="ko-KR" altLang="en-US" sz="1800" kern="1200" dirty="0"/>
        </a:p>
        <a:p>
          <a:pPr marL="114300" lvl="1" indent="-114300" algn="l" defTabSz="62230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ko-KR" altLang="en-US" sz="1400" kern="1200" dirty="0"/>
        </a:p>
      </dsp:txBody>
      <dsp:txXfrm rot="5400000">
        <a:off x="5138314" y="761386"/>
        <a:ext cx="1867787" cy="5715019"/>
      </dsp:txXfrm>
    </dsp:sp>
    <dsp:sp modelId="{66E4A3E4-59E7-472B-8796-54796771F09C}">
      <dsp:nvSpPr>
        <dsp:cNvPr id="0" name=""/>
        <dsp:cNvSpPr/>
      </dsp:nvSpPr>
      <dsp:spPr>
        <a:xfrm>
          <a:off x="0" y="2451529"/>
          <a:ext cx="3214698" cy="2334734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4310" tIns="97155" rIns="194310" bIns="97155" numCol="1" spcCol="1270" anchor="ctr" anchorCtr="0">
          <a:noAutofit/>
        </a:bodyPr>
        <a:lstStyle/>
        <a:p>
          <a:pPr lvl="0" algn="ctr" defTabSz="22669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5100" kern="1200" dirty="0" err="1" smtClean="0"/>
            <a:t>프라이머</a:t>
          </a:r>
          <a:endParaRPr lang="ko-KR" altLang="en-US" sz="5100" kern="1200" dirty="0"/>
        </a:p>
      </dsp:txBody>
      <dsp:txXfrm>
        <a:off x="0" y="2451529"/>
        <a:ext cx="3214698" cy="2334734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29EEE7BA-C67F-463C-B548-0462295FEC90}">
      <dsp:nvSpPr>
        <dsp:cNvPr id="0" name=""/>
        <dsp:cNvSpPr/>
      </dsp:nvSpPr>
      <dsp:spPr>
        <a:xfrm rot="5400000">
          <a:off x="5124375" y="-1672659"/>
          <a:ext cx="1895664" cy="5715019"/>
        </a:xfrm>
        <a:prstGeom prst="round2SameRect">
          <a:avLst/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28600" lvl="1" indent="-228600" algn="l" defTabSz="889000" rtl="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kumimoji="1" lang="ko-KR" altLang="en-US" sz="2000" kern="1200" dirty="0" smtClean="0"/>
            <a:t>상도 도장 최종적으로 요철을 조정하고 상도 도장을 할 때에 마무리가 좋게 하는 도료</a:t>
          </a:r>
          <a:endParaRPr lang="ko-KR" altLang="en-US" sz="2000" kern="1200" dirty="0"/>
        </a:p>
        <a:p>
          <a:pPr marL="228600" lvl="1" indent="-228600" algn="l" defTabSz="889000" rtl="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kumimoji="1" lang="ko-KR" altLang="en-US" sz="2000" kern="1200" dirty="0" smtClean="0"/>
            <a:t>마무리 도료의 흡입을 방지하고 </a:t>
          </a:r>
          <a:r>
            <a:rPr kumimoji="1" lang="ko-KR" altLang="en-US" sz="2000" kern="1200" dirty="0" err="1" smtClean="0"/>
            <a:t>연마성</a:t>
          </a:r>
          <a:r>
            <a:rPr kumimoji="1" lang="en-US" altLang="ko-KR" sz="2000" kern="1200" dirty="0" smtClean="0"/>
            <a:t>, </a:t>
          </a:r>
          <a:r>
            <a:rPr kumimoji="1" lang="ko-KR" altLang="en-US" sz="2000" kern="1200" dirty="0" smtClean="0"/>
            <a:t>내수성 및 </a:t>
          </a:r>
          <a:r>
            <a:rPr kumimoji="1" lang="ko-KR" altLang="en-US" sz="2000" kern="1200" dirty="0" err="1" smtClean="0"/>
            <a:t>프라이머</a:t>
          </a:r>
          <a:endParaRPr lang="ko-KR" altLang="en-US" sz="2000" kern="1200" dirty="0"/>
        </a:p>
      </dsp:txBody>
      <dsp:txXfrm rot="5400000">
        <a:off x="5124375" y="-1672659"/>
        <a:ext cx="1895664" cy="5715019"/>
      </dsp:txXfrm>
    </dsp:sp>
    <dsp:sp modelId="{4905AA57-68F2-4267-B5BB-8C406E23691D}">
      <dsp:nvSpPr>
        <dsp:cNvPr id="0" name=""/>
        <dsp:cNvSpPr/>
      </dsp:nvSpPr>
      <dsp:spPr>
        <a:xfrm>
          <a:off x="0" y="59"/>
          <a:ext cx="3214698" cy="2369581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4310" tIns="97155" rIns="194310" bIns="97155" numCol="1" spcCol="1270" anchor="ctr" anchorCtr="0">
          <a:noAutofit/>
        </a:bodyPr>
        <a:lstStyle/>
        <a:p>
          <a:pPr lvl="0" algn="ctr" defTabSz="22669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5100" kern="1200" dirty="0" err="1" smtClean="0"/>
            <a:t>서페이서</a:t>
          </a:r>
          <a:endParaRPr lang="ko-KR" altLang="en-US" sz="5100" kern="1200" dirty="0"/>
        </a:p>
      </dsp:txBody>
      <dsp:txXfrm>
        <a:off x="0" y="59"/>
        <a:ext cx="3214698" cy="2369581"/>
      </dsp:txXfrm>
    </dsp:sp>
    <dsp:sp modelId="{37CF5774-4260-464D-A246-0C97A084CC28}">
      <dsp:nvSpPr>
        <dsp:cNvPr id="0" name=""/>
        <dsp:cNvSpPr/>
      </dsp:nvSpPr>
      <dsp:spPr>
        <a:xfrm rot="5400000">
          <a:off x="5124375" y="815400"/>
          <a:ext cx="1895664" cy="5715019"/>
        </a:xfrm>
        <a:prstGeom prst="round2SameRect">
          <a:avLst/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28600" lvl="1" indent="-228600" algn="l" defTabSz="88900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kumimoji="1" lang="ko-KR" sz="2000" b="0" i="0" u="none" strike="noStrike" kern="1200" cap="none" normalizeH="0" baseline="0" dirty="0" err="1" smtClean="0">
              <a:ln/>
              <a:effectLst/>
              <a:latin typeface="+mn-ea"/>
              <a:ea typeface="+mn-ea"/>
            </a:rPr>
            <a:t>프라이머</a:t>
          </a:r>
          <a:r>
            <a:rPr kumimoji="1" lang="ko-KR" altLang="ko-KR" sz="2000" b="0" i="0" u="none" strike="noStrike" kern="1200" cap="none" normalizeH="0" baseline="0" dirty="0" smtClean="0">
              <a:ln/>
              <a:effectLst/>
              <a:latin typeface="+mn-ea"/>
              <a:ea typeface="+mn-ea"/>
            </a:rPr>
            <a:t>(primer</a:t>
          </a:r>
          <a:r>
            <a:rPr kumimoji="1" lang="ko-KR" altLang="ko-KR" sz="2000" b="0" i="0" u="none" strike="noStrike" kern="1200" cap="none" normalizeH="0" baseline="0" dirty="0" smtClean="0">
              <a:ln/>
              <a:effectLst/>
              <a:latin typeface="+mn-ea"/>
              <a:ea typeface="+mn-ea"/>
            </a:rPr>
            <a:t>)</a:t>
          </a:r>
          <a:r>
            <a:rPr kumimoji="1" lang="en-US" altLang="ko-KR" sz="2000" b="0" i="0" u="none" strike="noStrike" kern="1200" cap="none" normalizeH="0" baseline="0" dirty="0" smtClean="0">
              <a:ln/>
              <a:effectLst/>
              <a:latin typeface="+mn-ea"/>
              <a:ea typeface="+mn-ea"/>
            </a:rPr>
            <a:t> +</a:t>
          </a:r>
          <a:r>
            <a:rPr kumimoji="1" lang="ko-KR" sz="2000" b="0" i="0" u="none" strike="noStrike" kern="1200" cap="none" normalizeH="0" baseline="0" dirty="0" smtClean="0">
              <a:ln/>
              <a:effectLst/>
              <a:latin typeface="+mn-ea"/>
              <a:ea typeface="+mn-ea"/>
            </a:rPr>
            <a:t> </a:t>
          </a:r>
          <a:r>
            <a:rPr kumimoji="1" lang="ko-KR" sz="2000" b="0" i="0" u="none" strike="noStrike" kern="1200" cap="none" normalizeH="0" baseline="0" dirty="0" err="1" smtClean="0">
              <a:ln/>
              <a:effectLst/>
              <a:latin typeface="+mn-ea"/>
              <a:ea typeface="+mn-ea"/>
            </a:rPr>
            <a:t>서페이서</a:t>
          </a:r>
          <a:r>
            <a:rPr kumimoji="1" lang="ko-KR" altLang="ko-KR" sz="2000" b="0" i="0" u="none" strike="noStrike" kern="1200" cap="none" normalizeH="0" baseline="0" dirty="0" smtClean="0">
              <a:ln/>
              <a:effectLst/>
              <a:latin typeface="+mn-ea"/>
              <a:ea typeface="+mn-ea"/>
            </a:rPr>
            <a:t>(surfacer</a:t>
          </a:r>
          <a:r>
            <a:rPr kumimoji="1" lang="ko-KR" altLang="ko-KR" sz="2000" b="0" i="0" u="none" strike="noStrike" kern="1200" cap="none" normalizeH="0" baseline="0" dirty="0" smtClean="0">
              <a:ln/>
              <a:effectLst/>
              <a:latin typeface="+mn-ea"/>
              <a:ea typeface="+mn-ea"/>
            </a:rPr>
            <a:t>)</a:t>
          </a:r>
          <a:endParaRPr lang="ko-KR" altLang="en-US" sz="2000" kern="1200" dirty="0">
            <a:latin typeface="+mn-ea"/>
            <a:ea typeface="+mn-ea"/>
          </a:endParaRPr>
        </a:p>
        <a:p>
          <a:pPr marL="228600" lvl="1" indent="-228600" algn="l" defTabSz="88900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kumimoji="1" lang="ko-KR" altLang="en-US" sz="2000" b="0" i="0" u="none" strike="noStrike" kern="1200" cap="none" normalizeH="0" baseline="0" dirty="0" err="1" smtClean="0">
              <a:ln/>
              <a:effectLst/>
              <a:latin typeface="+mn-ea"/>
              <a:ea typeface="+mn-ea"/>
            </a:rPr>
            <a:t>선징형</a:t>
          </a:r>
          <a:r>
            <a:rPr kumimoji="1" lang="en-US" altLang="ko-KR" sz="2000" b="0" i="0" u="none" strike="noStrike" kern="1200" cap="none" normalizeH="0" baseline="0" dirty="0" smtClean="0">
              <a:ln/>
              <a:effectLst/>
              <a:latin typeface="+mn-ea"/>
              <a:ea typeface="+mn-ea"/>
            </a:rPr>
            <a:t>(</a:t>
          </a:r>
          <a:r>
            <a:rPr kumimoji="1" lang="ko-KR" altLang="en-US" sz="2000" b="0" i="0" u="none" strike="noStrike" kern="1200" cap="none" normalizeH="0" baseline="0" dirty="0" err="1" smtClean="0">
              <a:ln/>
              <a:effectLst/>
              <a:latin typeface="+mn-ea"/>
              <a:ea typeface="+mn-ea"/>
            </a:rPr>
            <a:t>서페이서의</a:t>
          </a:r>
          <a:r>
            <a:rPr kumimoji="1" lang="ko-KR" altLang="en-US" sz="2000" b="0" i="0" u="none" strike="noStrike" kern="1200" cap="none" normalizeH="0" baseline="0" dirty="0" smtClean="0">
              <a:ln/>
              <a:effectLst/>
              <a:latin typeface="+mn-ea"/>
              <a:ea typeface="+mn-ea"/>
            </a:rPr>
            <a:t> 성능이 주가 됨</a:t>
          </a:r>
          <a:r>
            <a:rPr kumimoji="1" lang="en-US" altLang="ko-KR" sz="2000" b="0" i="0" u="none" strike="noStrike" kern="1200" cap="none" normalizeH="0" baseline="0" dirty="0" smtClean="0">
              <a:ln/>
              <a:effectLst/>
              <a:latin typeface="+mn-ea"/>
              <a:ea typeface="+mn-ea"/>
            </a:rPr>
            <a:t>)</a:t>
          </a:r>
          <a:r>
            <a:rPr kumimoji="1" lang="ko-KR" altLang="en-US" sz="2000" b="0" i="0" u="none" strike="noStrike" kern="1200" cap="none" normalizeH="0" baseline="0" dirty="0" smtClean="0">
              <a:ln/>
              <a:effectLst/>
              <a:latin typeface="+mn-ea"/>
              <a:ea typeface="+mn-ea"/>
            </a:rPr>
            <a:t>과     논선징형</a:t>
          </a:r>
          <a:r>
            <a:rPr kumimoji="1" lang="en-US" altLang="ko-KR" sz="2000" b="0" i="0" u="none" strike="noStrike" kern="1200" cap="none" normalizeH="0" baseline="0" dirty="0" smtClean="0">
              <a:ln/>
              <a:effectLst/>
              <a:latin typeface="+mn-ea"/>
              <a:ea typeface="+mn-ea"/>
            </a:rPr>
            <a:t>(</a:t>
          </a:r>
          <a:r>
            <a:rPr kumimoji="1" lang="ko-KR" altLang="en-US" sz="2000" b="0" i="0" u="none" strike="noStrike" kern="1200" cap="none" normalizeH="0" baseline="0" dirty="0" err="1" smtClean="0">
              <a:ln/>
              <a:effectLst/>
              <a:latin typeface="+mn-ea"/>
              <a:ea typeface="+mn-ea"/>
            </a:rPr>
            <a:t>프라이머의</a:t>
          </a:r>
          <a:r>
            <a:rPr kumimoji="1" lang="ko-KR" altLang="en-US" sz="2000" b="0" i="0" u="none" strike="noStrike" kern="1200" cap="none" normalizeH="0" baseline="0" dirty="0" smtClean="0">
              <a:ln/>
              <a:effectLst/>
              <a:latin typeface="+mn-ea"/>
              <a:ea typeface="+mn-ea"/>
            </a:rPr>
            <a:t> 성능의 주가 됨</a:t>
          </a:r>
          <a:r>
            <a:rPr kumimoji="1" lang="en-US" altLang="ko-KR" sz="2000" b="0" i="0" u="none" strike="noStrike" kern="1200" cap="none" normalizeH="0" baseline="0" dirty="0" smtClean="0">
              <a:ln/>
              <a:effectLst/>
              <a:latin typeface="+mn-ea"/>
              <a:ea typeface="+mn-ea"/>
            </a:rPr>
            <a:t>)</a:t>
          </a:r>
          <a:endParaRPr lang="ko-KR" altLang="en-US" sz="2000" kern="1200" dirty="0">
            <a:latin typeface="+mn-ea"/>
            <a:ea typeface="+mn-ea"/>
          </a:endParaRPr>
        </a:p>
        <a:p>
          <a:pPr marL="228600" lvl="1" indent="-228600" algn="l" defTabSz="88900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kumimoji="1" lang="ko-KR" altLang="en-US" sz="2000" b="0" i="0" u="none" strike="noStrike" kern="1200" cap="none" normalizeH="0" baseline="0" dirty="0" smtClean="0">
              <a:ln/>
              <a:effectLst/>
              <a:latin typeface="+mn-ea"/>
              <a:ea typeface="+mn-ea"/>
            </a:rPr>
            <a:t>주로 </a:t>
          </a:r>
          <a:r>
            <a:rPr kumimoji="1" lang="ko-KR" altLang="en-US" sz="2000" b="0" i="0" u="none" strike="noStrike" kern="1200" cap="none" normalizeH="0" baseline="0" dirty="0" err="1" smtClean="0">
              <a:ln/>
              <a:effectLst/>
              <a:latin typeface="+mn-ea"/>
              <a:ea typeface="+mn-ea"/>
            </a:rPr>
            <a:t>소부형</a:t>
          </a:r>
          <a:r>
            <a:rPr kumimoji="1" lang="ko-KR" altLang="en-US" sz="2000" b="0" i="0" u="none" strike="noStrike" kern="1200" cap="none" normalizeH="0" baseline="0" dirty="0" smtClean="0">
              <a:ln/>
              <a:effectLst/>
              <a:latin typeface="+mn-ea"/>
              <a:ea typeface="+mn-ea"/>
            </a:rPr>
            <a:t> 합성 수지 도료에 </a:t>
          </a:r>
          <a:r>
            <a:rPr kumimoji="1" lang="ko-KR" altLang="en-US" sz="2000" b="0" i="0" u="none" strike="noStrike" kern="1200" cap="none" normalizeH="0" baseline="0" dirty="0" smtClean="0">
              <a:ln/>
              <a:effectLst/>
              <a:latin typeface="+mn-ea"/>
              <a:ea typeface="+mn-ea"/>
            </a:rPr>
            <a:t>적당</a:t>
          </a:r>
          <a:endParaRPr lang="ko-KR" altLang="en-US" sz="2000" kern="1200" dirty="0">
            <a:latin typeface="+mn-ea"/>
            <a:ea typeface="+mn-ea"/>
          </a:endParaRPr>
        </a:p>
      </dsp:txBody>
      <dsp:txXfrm rot="5400000">
        <a:off x="5124375" y="815400"/>
        <a:ext cx="1895664" cy="5715019"/>
      </dsp:txXfrm>
    </dsp:sp>
    <dsp:sp modelId="{A1DB4F41-9359-40AF-A46A-981DCAA9ADF3}">
      <dsp:nvSpPr>
        <dsp:cNvPr id="0" name=""/>
        <dsp:cNvSpPr/>
      </dsp:nvSpPr>
      <dsp:spPr>
        <a:xfrm>
          <a:off x="0" y="2488119"/>
          <a:ext cx="3214698" cy="2369581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4310" tIns="97155" rIns="194310" bIns="97155" numCol="1" spcCol="1270" anchor="ctr" anchorCtr="0">
          <a:noAutofit/>
        </a:bodyPr>
        <a:lstStyle/>
        <a:p>
          <a:pPr lvl="0" algn="ctr" defTabSz="22669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5100" kern="1200" dirty="0" err="1" smtClean="0"/>
            <a:t>프라서페</a:t>
          </a:r>
          <a:endParaRPr lang="ko-KR" altLang="en-US" sz="5100" kern="1200" dirty="0"/>
        </a:p>
      </dsp:txBody>
      <dsp:txXfrm>
        <a:off x="0" y="2488119"/>
        <a:ext cx="3214698" cy="2369581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29EEE7BA-C67F-463C-B548-0462295FEC90}">
      <dsp:nvSpPr>
        <dsp:cNvPr id="0" name=""/>
        <dsp:cNvSpPr/>
      </dsp:nvSpPr>
      <dsp:spPr>
        <a:xfrm rot="5400000">
          <a:off x="5124375" y="-1672659"/>
          <a:ext cx="1895664" cy="5715019"/>
        </a:xfrm>
        <a:prstGeom prst="round2SameRect">
          <a:avLst/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28600" lvl="1" indent="-228600" algn="l" defTabSz="889000" rtl="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altLang="ko-KR" sz="2000" kern="1200" dirty="0" smtClean="0"/>
            <a:t>=</a:t>
          </a:r>
          <a:r>
            <a:rPr lang="ko-KR" altLang="en-US" sz="2000" kern="1200" dirty="0" smtClean="0"/>
            <a:t>폴리우레탄 도료</a:t>
          </a:r>
          <a:endParaRPr lang="ko-KR" altLang="en-US" sz="2000" kern="1200" dirty="0"/>
        </a:p>
        <a:p>
          <a:pPr marL="228600" lvl="1" indent="-228600" algn="l" defTabSz="88900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2000" kern="1200" dirty="0" err="1" smtClean="0"/>
            <a:t>부착성</a:t>
          </a:r>
          <a:r>
            <a:rPr lang="en-US" altLang="ko-KR" sz="2000" kern="1200" dirty="0" smtClean="0"/>
            <a:t>, </a:t>
          </a:r>
          <a:r>
            <a:rPr lang="ko-KR" altLang="en-US" sz="2000" kern="1200" dirty="0" smtClean="0"/>
            <a:t>내마모성</a:t>
          </a:r>
          <a:r>
            <a:rPr lang="en-US" altLang="ko-KR" sz="2000" kern="1200" dirty="0" smtClean="0"/>
            <a:t>, </a:t>
          </a:r>
          <a:r>
            <a:rPr lang="ko-KR" altLang="en-US" sz="2000" kern="1200" dirty="0" smtClean="0"/>
            <a:t>내약품성이 강함</a:t>
          </a:r>
          <a:endParaRPr lang="en-US" altLang="ko-KR" sz="2000" kern="1200" dirty="0" smtClean="0"/>
        </a:p>
        <a:p>
          <a:pPr marL="228600" lvl="1" indent="-228600" algn="l" defTabSz="88900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2000" kern="1200" dirty="0" smtClean="0"/>
            <a:t>쉽게 </a:t>
          </a:r>
          <a:r>
            <a:rPr lang="ko-KR" altLang="en-US" sz="2000" kern="1200" dirty="0" err="1" smtClean="0"/>
            <a:t>황변</a:t>
          </a:r>
          <a:endParaRPr lang="ko-KR" altLang="en-US" sz="2000" kern="1200" dirty="0"/>
        </a:p>
      </dsp:txBody>
      <dsp:txXfrm rot="5400000">
        <a:off x="5124375" y="-1672659"/>
        <a:ext cx="1895664" cy="5715019"/>
      </dsp:txXfrm>
    </dsp:sp>
    <dsp:sp modelId="{4905AA57-68F2-4267-B5BB-8C406E23691D}">
      <dsp:nvSpPr>
        <dsp:cNvPr id="0" name=""/>
        <dsp:cNvSpPr/>
      </dsp:nvSpPr>
      <dsp:spPr>
        <a:xfrm>
          <a:off x="0" y="0"/>
          <a:ext cx="3214698" cy="2369581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4780" tIns="72390" rIns="144780" bIns="72390" numCol="1" spcCol="1270" anchor="ctr" anchorCtr="0">
          <a:noAutofit/>
        </a:bodyPr>
        <a:lstStyle/>
        <a:p>
          <a:pPr lvl="0" algn="ctr" defTabSz="1689100" latinLnBrk="1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3800" kern="1200" dirty="0" smtClean="0"/>
            <a:t>우레탄 </a:t>
          </a:r>
          <a:endParaRPr lang="en-US" altLang="ko-KR" sz="3800" kern="1200" dirty="0" smtClean="0"/>
        </a:p>
        <a:p>
          <a:pPr lvl="0" algn="ctr" defTabSz="1689100" latinLnBrk="1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3800" kern="1200" dirty="0" smtClean="0"/>
            <a:t>도료</a:t>
          </a:r>
          <a:endParaRPr lang="ko-KR" altLang="en-US" sz="3800" kern="1200" dirty="0"/>
        </a:p>
      </dsp:txBody>
      <dsp:txXfrm>
        <a:off x="0" y="0"/>
        <a:ext cx="3214698" cy="2369581"/>
      </dsp:txXfrm>
    </dsp:sp>
    <dsp:sp modelId="{37CF5774-4260-464D-A246-0C97A084CC28}">
      <dsp:nvSpPr>
        <dsp:cNvPr id="0" name=""/>
        <dsp:cNvSpPr/>
      </dsp:nvSpPr>
      <dsp:spPr>
        <a:xfrm rot="5400000">
          <a:off x="5124375" y="815400"/>
          <a:ext cx="1895664" cy="5715019"/>
        </a:xfrm>
        <a:prstGeom prst="round2SameRect">
          <a:avLst/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80010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altLang="ko-KR" sz="1800" kern="1200" dirty="0" smtClean="0"/>
            <a:t>VOC </a:t>
          </a:r>
          <a:r>
            <a:rPr lang="ko-KR" altLang="en-US" sz="1800" kern="1200" dirty="0" smtClean="0"/>
            <a:t>를</a:t>
          </a:r>
          <a:r>
            <a:rPr lang="en-US" altLang="ko-KR" sz="1800" kern="1200" dirty="0" smtClean="0"/>
            <a:t> </a:t>
          </a:r>
          <a:r>
            <a:rPr lang="ko-KR" altLang="en-US" sz="1800" kern="1200" dirty="0" smtClean="0"/>
            <a:t>줄이기 위하여 사용</a:t>
          </a:r>
          <a:endParaRPr lang="ko-KR" altLang="en-US" sz="1800" kern="1200" dirty="0"/>
        </a:p>
        <a:p>
          <a:pPr marL="171450" lvl="1" indent="-171450" algn="l" defTabSz="80010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1800" kern="1200" dirty="0" smtClean="0"/>
            <a:t>도장 후 색상이 선명</a:t>
          </a:r>
          <a:r>
            <a:rPr lang="en-US" altLang="ko-KR" sz="1800" kern="1200" dirty="0" smtClean="0"/>
            <a:t>, </a:t>
          </a:r>
          <a:r>
            <a:rPr lang="ko-KR" altLang="en-US" sz="1800" kern="1200" dirty="0" smtClean="0"/>
            <a:t>냄새가 적고 화재의 위험이 적음</a:t>
          </a:r>
          <a:endParaRPr lang="en-US" altLang="ko-KR" sz="1800" kern="1200" dirty="0" smtClean="0"/>
        </a:p>
        <a:p>
          <a:pPr marL="171450" lvl="1" indent="-171450" algn="l" defTabSz="80010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1800" kern="1200" dirty="0" smtClean="0"/>
            <a:t>도장실의 유속이 빨라야 하거나 보조 건조기구 사용</a:t>
          </a:r>
          <a:endParaRPr lang="ko-KR" altLang="en-US" sz="1800" kern="1200" dirty="0"/>
        </a:p>
      </dsp:txBody>
      <dsp:txXfrm rot="5400000">
        <a:off x="5124375" y="815400"/>
        <a:ext cx="1895664" cy="5715019"/>
      </dsp:txXfrm>
    </dsp:sp>
    <dsp:sp modelId="{A1DB4F41-9359-40AF-A46A-981DCAA9ADF3}">
      <dsp:nvSpPr>
        <dsp:cNvPr id="0" name=""/>
        <dsp:cNvSpPr/>
      </dsp:nvSpPr>
      <dsp:spPr>
        <a:xfrm>
          <a:off x="0" y="2488119"/>
          <a:ext cx="3214698" cy="2369581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4780" tIns="72390" rIns="144780" bIns="72390" numCol="1" spcCol="1270" anchor="ctr" anchorCtr="0">
          <a:noAutofit/>
        </a:bodyPr>
        <a:lstStyle/>
        <a:p>
          <a:pPr lvl="0" algn="ctr" defTabSz="16891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3800" kern="1200" dirty="0" smtClean="0"/>
            <a:t>수용성 </a:t>
          </a:r>
          <a:endParaRPr lang="en-US" altLang="ko-KR" sz="3800" kern="1200" dirty="0" smtClean="0"/>
        </a:p>
        <a:p>
          <a:pPr lvl="0" algn="ctr" defTabSz="16891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3800" kern="1200" dirty="0" smtClean="0"/>
            <a:t>도료</a:t>
          </a:r>
          <a:endParaRPr lang="ko-KR" altLang="en-US" sz="3800" kern="1200" dirty="0"/>
        </a:p>
      </dsp:txBody>
      <dsp:txXfrm>
        <a:off x="0" y="2488119"/>
        <a:ext cx="3214698" cy="2369581"/>
      </dsp:txXfrm>
    </dsp:sp>
  </dsp:spTree>
</dsp:drawing>
</file>

<file path=ppt/diagrams/drawing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A413399F-121C-42E4-B550-5094F80F61A6}">
      <dsp:nvSpPr>
        <dsp:cNvPr id="0" name=""/>
        <dsp:cNvSpPr/>
      </dsp:nvSpPr>
      <dsp:spPr>
        <a:xfrm>
          <a:off x="5357" y="1075642"/>
          <a:ext cx="1601390" cy="960834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2600" kern="1200" dirty="0" err="1" smtClean="0"/>
            <a:t>지촉건조</a:t>
          </a:r>
          <a:endParaRPr lang="ko-KR" altLang="en-US" sz="2600" kern="1200" dirty="0"/>
        </a:p>
      </dsp:txBody>
      <dsp:txXfrm>
        <a:off x="5357" y="1075642"/>
        <a:ext cx="1601390" cy="960834"/>
      </dsp:txXfrm>
    </dsp:sp>
    <dsp:sp modelId="{F3CCC512-C29B-450F-B32E-23A927A0B1BC}">
      <dsp:nvSpPr>
        <dsp:cNvPr id="0" name=""/>
        <dsp:cNvSpPr/>
      </dsp:nvSpPr>
      <dsp:spPr>
        <a:xfrm>
          <a:off x="1766887" y="1357487"/>
          <a:ext cx="339494" cy="397144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001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ko-KR" altLang="en-US" sz="1800" kern="1200"/>
        </a:p>
      </dsp:txBody>
      <dsp:txXfrm>
        <a:off x="1766887" y="1357487"/>
        <a:ext cx="339494" cy="397144"/>
      </dsp:txXfrm>
    </dsp:sp>
    <dsp:sp modelId="{18ED75FF-18F3-49CA-9B82-814F00E0E5E3}">
      <dsp:nvSpPr>
        <dsp:cNvPr id="0" name=""/>
        <dsp:cNvSpPr/>
      </dsp:nvSpPr>
      <dsp:spPr>
        <a:xfrm>
          <a:off x="2247304" y="1075642"/>
          <a:ext cx="1601390" cy="960834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2600" kern="1200" dirty="0" smtClean="0"/>
            <a:t>점착건조</a:t>
          </a:r>
          <a:endParaRPr lang="ko-KR" altLang="en-US" sz="2600" kern="1200" dirty="0"/>
        </a:p>
      </dsp:txBody>
      <dsp:txXfrm>
        <a:off x="2247304" y="1075642"/>
        <a:ext cx="1601390" cy="960834"/>
      </dsp:txXfrm>
    </dsp:sp>
    <dsp:sp modelId="{712A4244-A04B-4A4F-A16A-6DD5442CCE46}">
      <dsp:nvSpPr>
        <dsp:cNvPr id="0" name=""/>
        <dsp:cNvSpPr/>
      </dsp:nvSpPr>
      <dsp:spPr>
        <a:xfrm>
          <a:off x="4008834" y="1357487"/>
          <a:ext cx="339494" cy="397144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001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ko-KR" altLang="en-US" sz="1800" kern="1200"/>
        </a:p>
      </dsp:txBody>
      <dsp:txXfrm>
        <a:off x="4008834" y="1357487"/>
        <a:ext cx="339494" cy="397144"/>
      </dsp:txXfrm>
    </dsp:sp>
    <dsp:sp modelId="{DF323A1B-CEF4-40F6-A11A-6B29930FB7FB}">
      <dsp:nvSpPr>
        <dsp:cNvPr id="0" name=""/>
        <dsp:cNvSpPr/>
      </dsp:nvSpPr>
      <dsp:spPr>
        <a:xfrm>
          <a:off x="4489251" y="1075642"/>
          <a:ext cx="1601390" cy="960834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2600" kern="1200" dirty="0" smtClean="0"/>
            <a:t>정착건조</a:t>
          </a:r>
          <a:endParaRPr lang="ko-KR" altLang="en-US" sz="2600" kern="1200" dirty="0"/>
        </a:p>
      </dsp:txBody>
      <dsp:txXfrm>
        <a:off x="4489251" y="1075642"/>
        <a:ext cx="1601390" cy="960834"/>
      </dsp:txXfrm>
    </dsp:sp>
  </dsp:spTree>
</dsp:drawing>
</file>

<file path=ppt/diagrams/drawing5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769693D1-7A2B-4BD0-AA22-D4F11F6B317F}">
      <dsp:nvSpPr>
        <dsp:cNvPr id="0" name=""/>
        <dsp:cNvSpPr/>
      </dsp:nvSpPr>
      <dsp:spPr>
        <a:xfrm>
          <a:off x="3833" y="1436140"/>
          <a:ext cx="1626157" cy="975694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2100" kern="1200" dirty="0" smtClean="0"/>
            <a:t>고착건조</a:t>
          </a:r>
          <a:endParaRPr lang="ko-KR" altLang="en-US" sz="2100" kern="1200" dirty="0"/>
        </a:p>
      </dsp:txBody>
      <dsp:txXfrm>
        <a:off x="3833" y="1436140"/>
        <a:ext cx="1626157" cy="975694"/>
      </dsp:txXfrm>
    </dsp:sp>
    <dsp:sp modelId="{5373E5A8-4A27-485A-83E4-199A7A3BDE26}">
      <dsp:nvSpPr>
        <dsp:cNvPr id="0" name=""/>
        <dsp:cNvSpPr/>
      </dsp:nvSpPr>
      <dsp:spPr>
        <a:xfrm>
          <a:off x="1792606" y="1722344"/>
          <a:ext cx="344745" cy="403286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556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ko-KR" altLang="en-US" sz="1700" kern="1200"/>
        </a:p>
      </dsp:txBody>
      <dsp:txXfrm>
        <a:off x="1792606" y="1722344"/>
        <a:ext cx="344745" cy="403286"/>
      </dsp:txXfrm>
    </dsp:sp>
    <dsp:sp modelId="{3B4020F6-4C51-4E8F-81C2-353A493E5723}">
      <dsp:nvSpPr>
        <dsp:cNvPr id="0" name=""/>
        <dsp:cNvSpPr/>
      </dsp:nvSpPr>
      <dsp:spPr>
        <a:xfrm>
          <a:off x="2280453" y="1436140"/>
          <a:ext cx="1626157" cy="975694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2100" kern="1200" dirty="0" smtClean="0"/>
            <a:t>경화건조</a:t>
          </a:r>
          <a:endParaRPr lang="ko-KR" altLang="en-US" sz="2100" kern="1200" dirty="0"/>
        </a:p>
      </dsp:txBody>
      <dsp:txXfrm>
        <a:off x="2280453" y="1436140"/>
        <a:ext cx="1626157" cy="975694"/>
      </dsp:txXfrm>
    </dsp:sp>
    <dsp:sp modelId="{D55751F5-978E-449D-B9CE-EBD40BFAB058}">
      <dsp:nvSpPr>
        <dsp:cNvPr id="0" name=""/>
        <dsp:cNvSpPr/>
      </dsp:nvSpPr>
      <dsp:spPr>
        <a:xfrm>
          <a:off x="4069226" y="1722344"/>
          <a:ext cx="344745" cy="403286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556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ko-KR" altLang="en-US" sz="1700" kern="1200"/>
        </a:p>
      </dsp:txBody>
      <dsp:txXfrm>
        <a:off x="4069226" y="1722344"/>
        <a:ext cx="344745" cy="403286"/>
      </dsp:txXfrm>
    </dsp:sp>
    <dsp:sp modelId="{1D65BD82-F0CB-4FD5-A959-40A2D7E6B3A4}">
      <dsp:nvSpPr>
        <dsp:cNvPr id="0" name=""/>
        <dsp:cNvSpPr/>
      </dsp:nvSpPr>
      <dsp:spPr>
        <a:xfrm>
          <a:off x="4557074" y="1436140"/>
          <a:ext cx="1626157" cy="975694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2100" kern="1200" dirty="0" smtClean="0"/>
            <a:t>고화건조</a:t>
          </a:r>
          <a:endParaRPr lang="ko-KR" altLang="en-US" sz="2100" kern="1200" dirty="0"/>
        </a:p>
      </dsp:txBody>
      <dsp:txXfrm>
        <a:off x="4557074" y="1436140"/>
        <a:ext cx="1626157" cy="975694"/>
      </dsp:txXfrm>
    </dsp:sp>
    <dsp:sp modelId="{103892E4-5615-49B2-A0F5-EA573CFD9B74}">
      <dsp:nvSpPr>
        <dsp:cNvPr id="0" name=""/>
        <dsp:cNvSpPr/>
      </dsp:nvSpPr>
      <dsp:spPr>
        <a:xfrm>
          <a:off x="6345846" y="1722344"/>
          <a:ext cx="344745" cy="403286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556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ko-KR" altLang="en-US" sz="1700" kern="1200"/>
        </a:p>
      </dsp:txBody>
      <dsp:txXfrm>
        <a:off x="6345846" y="1722344"/>
        <a:ext cx="344745" cy="403286"/>
      </dsp:txXfrm>
    </dsp:sp>
    <dsp:sp modelId="{32A669C4-7738-4968-8D3D-B730C77F6C96}">
      <dsp:nvSpPr>
        <dsp:cNvPr id="0" name=""/>
        <dsp:cNvSpPr/>
      </dsp:nvSpPr>
      <dsp:spPr>
        <a:xfrm>
          <a:off x="6833694" y="1436140"/>
          <a:ext cx="2163472" cy="975694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2100" kern="1200" dirty="0" smtClean="0"/>
            <a:t>완전</a:t>
          </a:r>
          <a:r>
            <a:rPr lang="en-US" altLang="ko-KR" sz="2100" kern="1200" dirty="0" smtClean="0"/>
            <a:t>(</a:t>
          </a:r>
          <a:r>
            <a:rPr lang="ko-KR" altLang="en-US" sz="2100" kern="1200" dirty="0" smtClean="0"/>
            <a:t>경화</a:t>
          </a:r>
          <a:r>
            <a:rPr lang="en-US" altLang="ko-KR" sz="2100" kern="1200" dirty="0" smtClean="0"/>
            <a:t>)</a:t>
          </a:r>
          <a:r>
            <a:rPr lang="ko-KR" altLang="en-US" sz="2100" kern="1200" dirty="0" smtClean="0"/>
            <a:t>건조</a:t>
          </a:r>
          <a:endParaRPr lang="ko-KR" altLang="en-US" sz="2100" kern="1200" dirty="0"/>
        </a:p>
      </dsp:txBody>
      <dsp:txXfrm>
        <a:off x="6833694" y="1436140"/>
        <a:ext cx="2163472" cy="97569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67EFFF-98F5-4C7F-891E-0B8D01FC3791}" type="datetimeFigureOut">
              <a:rPr lang="ko-KR" altLang="en-US" smtClean="0"/>
              <a:pPr/>
              <a:t>2010-11-23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13B9948-9544-4E83-BFDF-F2553B5DDB5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3B9948-9544-4E83-BFDF-F2553B5DDB57}" type="slidenum">
              <a:rPr lang="ko-KR" altLang="en-US" smtClean="0"/>
              <a:pPr/>
              <a:t>20</a:t>
            </a:fld>
            <a:endParaRPr lang="ko-KR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직사각형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직사각형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직사각형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직사각형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직사각형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모서리가 둥근 직사각형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모서리가 둥근 직사각형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직사각형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직사각형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직사각형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직사각형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제목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9" name="부제목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ko-KR" altLang="en-US" smtClean="0"/>
              <a:t>마스터 부제목 스타일 편집</a:t>
            </a:r>
            <a:endParaRPr kumimoji="0" lang="en-US"/>
          </a:p>
        </p:txBody>
      </p:sp>
      <p:sp>
        <p:nvSpPr>
          <p:cNvPr id="28" name="날짜 개체 틀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E2182A96-E524-473C-9222-9D51FAF27CF2}" type="datetimeFigureOut">
              <a:rPr lang="ko-KR" altLang="en-US" smtClean="0"/>
              <a:pPr/>
              <a:t>2010-11-23</a:t>
            </a:fld>
            <a:endParaRPr lang="ko-KR" altLang="en-US"/>
          </a:p>
        </p:txBody>
      </p:sp>
      <p:sp>
        <p:nvSpPr>
          <p:cNvPr id="17" name="바닥글 개체 틀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ko-KR" altLang="en-US"/>
          </a:p>
        </p:txBody>
      </p:sp>
      <p:sp>
        <p:nvSpPr>
          <p:cNvPr id="29" name="슬라이드 번호 개체 틀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66B1785C-E4A7-4AE7-9438-8A676BC4ECA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82A96-E524-473C-9222-9D51FAF27CF2}" type="datetimeFigureOut">
              <a:rPr lang="ko-KR" altLang="en-US" smtClean="0"/>
              <a:pPr/>
              <a:t>2010-11-23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1785C-E4A7-4AE7-9438-8A676BC4ECA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82A96-E524-473C-9222-9D51FAF27CF2}" type="datetimeFigureOut">
              <a:rPr lang="ko-KR" altLang="en-US" smtClean="0"/>
              <a:pPr/>
              <a:t>2010-11-23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1785C-E4A7-4AE7-9438-8A676BC4ECA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82A96-E524-473C-9222-9D51FAF27CF2}" type="datetimeFigureOut">
              <a:rPr lang="ko-KR" altLang="en-US" smtClean="0"/>
              <a:pPr/>
              <a:t>2010-11-23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1785C-E4A7-4AE7-9438-8A676BC4ECA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82A96-E524-473C-9222-9D51FAF27CF2}" type="datetimeFigureOut">
              <a:rPr lang="ko-KR" altLang="en-US" smtClean="0"/>
              <a:pPr/>
              <a:t>2010-11-23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1785C-E4A7-4AE7-9438-8A676BC4ECA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82A96-E524-473C-9222-9D51FAF27CF2}" type="datetimeFigureOut">
              <a:rPr lang="ko-KR" altLang="en-US" smtClean="0"/>
              <a:pPr/>
              <a:t>2010-11-23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1785C-E4A7-4AE7-9438-8A676BC4ECA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5" name="내용 개체 틀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26" name="날짜 개체 틀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E2182A96-E524-473C-9222-9D51FAF27CF2}" type="datetimeFigureOut">
              <a:rPr lang="ko-KR" altLang="en-US" smtClean="0"/>
              <a:pPr/>
              <a:t>2010-11-23</a:t>
            </a:fld>
            <a:endParaRPr lang="ko-KR" altLang="en-US"/>
          </a:p>
        </p:txBody>
      </p:sp>
      <p:sp>
        <p:nvSpPr>
          <p:cNvPr id="27" name="슬라이드 번호 개체 틀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66B1785C-E4A7-4AE7-9438-8A676BC4ECA1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28" name="바닥글 개체 틀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E2182A96-E524-473C-9222-9D51FAF27CF2}" type="datetimeFigureOut">
              <a:rPr lang="ko-KR" altLang="en-US" smtClean="0"/>
              <a:pPr/>
              <a:t>2010-11-23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66B1785C-E4A7-4AE7-9438-8A676BC4ECA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82A96-E524-473C-9222-9D51FAF27CF2}" type="datetimeFigureOut">
              <a:rPr lang="ko-KR" altLang="en-US" smtClean="0"/>
              <a:pPr/>
              <a:t>2010-11-23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1785C-E4A7-4AE7-9438-8A676BC4ECA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82A96-E524-473C-9222-9D51FAF27CF2}" type="datetimeFigureOut">
              <a:rPr lang="ko-KR" altLang="en-US" smtClean="0"/>
              <a:pPr/>
              <a:t>2010-11-23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1785C-E4A7-4AE7-9438-8A676BC4ECA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ko-KR" altLang="en-US" smtClean="0"/>
              <a:t>그림을 추가하려면 아이콘을 클릭하십시오</a:t>
            </a:r>
            <a:endParaRPr kumimoji="0" lang="en-US" dirty="0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82A96-E524-473C-9222-9D51FAF27CF2}" type="datetimeFigureOut">
              <a:rPr lang="ko-KR" altLang="en-US" smtClean="0"/>
              <a:pPr/>
              <a:t>2010-11-23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1785C-E4A7-4AE7-9438-8A676BC4ECA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직사각형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직사각형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직사각형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직사각형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직사각형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모서리가 둥근 직사각형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모서리가 둥근 직사각형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직사각형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직사각형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직사각형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직사각형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직사각형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직사각형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제목 개체 틀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13" name="텍스트 개체 틀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kumimoji="0" lang="ko-KR" altLang="en-US" smtClean="0"/>
              <a:t>둘째 수준</a:t>
            </a:r>
          </a:p>
          <a:p>
            <a:pPr lvl="2" eaLnBrk="1" latinLnBrk="0" hangingPunct="1"/>
            <a:r>
              <a:rPr kumimoji="0" lang="ko-KR" altLang="en-US" smtClean="0"/>
              <a:t>셋째 수준</a:t>
            </a:r>
          </a:p>
          <a:p>
            <a:pPr lvl="3" eaLnBrk="1" latinLnBrk="0" hangingPunct="1"/>
            <a:r>
              <a:rPr kumimoji="0" lang="ko-KR" altLang="en-US" smtClean="0"/>
              <a:t>넷째 수준</a:t>
            </a:r>
          </a:p>
          <a:p>
            <a:pPr lvl="4" eaLnBrk="1" latinLnBrk="0" hangingPunct="1"/>
            <a:r>
              <a:rPr kumimoji="0" lang="ko-KR" altLang="en-US" smtClean="0"/>
              <a:t>다섯째 수준</a:t>
            </a:r>
            <a:endParaRPr kumimoji="0" lang="en-US"/>
          </a:p>
        </p:txBody>
      </p:sp>
      <p:sp>
        <p:nvSpPr>
          <p:cNvPr id="14" name="날짜 개체 틀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E2182A96-E524-473C-9222-9D51FAF27CF2}" type="datetimeFigureOut">
              <a:rPr lang="ko-KR" altLang="en-US" smtClean="0"/>
              <a:pPr/>
              <a:t>2010-11-23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23" name="슬라이드 번호 개체 틀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66B1785C-E4A7-4AE7-9438-8A676BC4ECA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65" r:id="rId1"/>
    <p:sldLayoutId id="2147484166" r:id="rId2"/>
    <p:sldLayoutId id="2147484167" r:id="rId3"/>
    <p:sldLayoutId id="2147484168" r:id="rId4"/>
    <p:sldLayoutId id="2147484169" r:id="rId5"/>
    <p:sldLayoutId id="2147484170" r:id="rId6"/>
    <p:sldLayoutId id="2147484171" r:id="rId7"/>
    <p:sldLayoutId id="2147484172" r:id="rId8"/>
    <p:sldLayoutId id="2147484173" r:id="rId9"/>
    <p:sldLayoutId id="2147484174" r:id="rId10"/>
    <p:sldLayoutId id="2147484175" r:id="rId11"/>
  </p:sldLayoutIdLst>
  <p:txStyles>
    <p:titleStyle>
      <a:lvl1pPr algn="l" rtl="0" eaLnBrk="1" latinLnBrk="1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1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1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1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1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1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1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1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1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1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diagramQuickStyle" Target="../diagrams/quickStyle5.xml"/><Relationship Id="rId3" Type="http://schemas.openxmlformats.org/officeDocument/2006/relationships/diagramLayout" Target="../diagrams/layout4.xml"/><Relationship Id="rId7" Type="http://schemas.openxmlformats.org/officeDocument/2006/relationships/diagramLayout" Target="../diagrams/layout5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openxmlformats.org/officeDocument/2006/relationships/diagramData" Target="../diagrams/data5.xml"/><Relationship Id="rId11" Type="http://schemas.microsoft.com/office/2007/relationships/diagramDrawing" Target="../diagrams/drawing5.xml"/><Relationship Id="rId5" Type="http://schemas.openxmlformats.org/officeDocument/2006/relationships/diagramColors" Target="../diagrams/colors4.xml"/><Relationship Id="rId10" Type="http://schemas.microsoft.com/office/2007/relationships/diagramDrawing" Target="../diagrams/drawing4.xml"/><Relationship Id="rId4" Type="http://schemas.openxmlformats.org/officeDocument/2006/relationships/diagramQuickStyle" Target="../diagrams/quickStyle4.xml"/><Relationship Id="rId9" Type="http://schemas.openxmlformats.org/officeDocument/2006/relationships/diagramColors" Target="../diagrams/colors5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diagramQuickStyle" Target="../diagrams/quickStyle7.xml"/><Relationship Id="rId3" Type="http://schemas.openxmlformats.org/officeDocument/2006/relationships/diagramLayout" Target="../diagrams/layout6.xml"/><Relationship Id="rId7" Type="http://schemas.openxmlformats.org/officeDocument/2006/relationships/diagramLayout" Target="../diagrams/layout7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openxmlformats.org/officeDocument/2006/relationships/diagramData" Target="../diagrams/data7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Relationship Id="rId9" Type="http://schemas.openxmlformats.org/officeDocument/2006/relationships/diagramColors" Target="../diagrams/colors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jpeg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gif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hyperlink" Target="http://old.autorefinishes.co.kr/common/auto-refinish-history.asp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185898" y="1142984"/>
            <a:ext cx="8458200" cy="1470025"/>
          </a:xfrm>
        </p:spPr>
        <p:txBody>
          <a:bodyPr>
            <a:noAutofit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r>
              <a:rPr lang="ko-KR" altLang="en-US" sz="96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glow rad="101600">
                    <a:schemeClr val="accent1">
                      <a:satMod val="175000"/>
                      <a:alpha val="40000"/>
                    </a:schemeClr>
                  </a:glow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자동차 도장</a:t>
            </a:r>
            <a:endParaRPr lang="ko-KR" altLang="en-US" sz="96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glow rad="101600">
                  <a:schemeClr val="accent1">
                    <a:satMod val="175000"/>
                    <a:alpha val="40000"/>
                  </a:schemeClr>
                </a:glow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2214546" y="4143380"/>
            <a:ext cx="6929454" cy="2643182"/>
          </a:xfrm>
        </p:spPr>
        <p:txBody>
          <a:bodyPr>
            <a:noAutofit/>
          </a:bodyPr>
          <a:lstStyle/>
          <a:p>
            <a:pPr algn="r"/>
            <a:r>
              <a:rPr lang="en-US" altLang="ko-KR" sz="4000" dirty="0" smtClean="0">
                <a:latin typeface="HY목각파임B" pitchFamily="18" charset="-127"/>
                <a:ea typeface="HY목각파임B" pitchFamily="18" charset="-127"/>
              </a:rPr>
              <a:t>7</a:t>
            </a:r>
            <a:r>
              <a:rPr lang="ko-KR" altLang="en-US" sz="4000" dirty="0" smtClean="0">
                <a:latin typeface="HY목각파임B" pitchFamily="18" charset="-127"/>
                <a:ea typeface="HY목각파임B" pitchFamily="18" charset="-127"/>
              </a:rPr>
              <a:t>조</a:t>
            </a:r>
            <a:endParaRPr lang="en-US" altLang="ko-KR" sz="4000" dirty="0" smtClean="0">
              <a:latin typeface="HY목각파임B" pitchFamily="18" charset="-127"/>
              <a:ea typeface="HY목각파임B" pitchFamily="18" charset="-127"/>
            </a:endParaRPr>
          </a:p>
          <a:p>
            <a:pPr algn="r"/>
            <a:endParaRPr lang="en-US" altLang="ko-KR" sz="3600" dirty="0" smtClean="0">
              <a:latin typeface="HY목각파임B" pitchFamily="18" charset="-127"/>
              <a:ea typeface="HY목각파임B" pitchFamily="18" charset="-127"/>
            </a:endParaRPr>
          </a:p>
          <a:p>
            <a:pPr algn="r"/>
            <a:r>
              <a:rPr lang="en-US" altLang="ko-KR" sz="3600" dirty="0" smtClean="0">
                <a:latin typeface="HY목각파임B" pitchFamily="18" charset="-127"/>
                <a:ea typeface="HY목각파임B" pitchFamily="18" charset="-127"/>
              </a:rPr>
              <a:t>05 </a:t>
            </a:r>
            <a:r>
              <a:rPr lang="ko-KR" altLang="en-US" sz="3600" dirty="0" err="1" smtClean="0">
                <a:latin typeface="HY목각파임B" pitchFamily="18" charset="-127"/>
                <a:ea typeface="HY목각파임B" pitchFamily="18" charset="-127"/>
              </a:rPr>
              <a:t>김보창</a:t>
            </a:r>
            <a:r>
              <a:rPr lang="ko-KR" altLang="en-US" sz="3600" dirty="0" smtClean="0">
                <a:latin typeface="HY목각파임B" pitchFamily="18" charset="-127"/>
                <a:ea typeface="HY목각파임B" pitchFamily="18" charset="-127"/>
              </a:rPr>
              <a:t> 서상덕</a:t>
            </a:r>
            <a:endParaRPr lang="en-US" altLang="ko-KR" sz="3600" dirty="0" smtClean="0">
              <a:latin typeface="HY목각파임B" pitchFamily="18" charset="-127"/>
              <a:ea typeface="HY목각파임B" pitchFamily="18" charset="-127"/>
            </a:endParaRPr>
          </a:p>
          <a:p>
            <a:pPr algn="r"/>
            <a:r>
              <a:rPr lang="en-US" altLang="ko-KR" sz="3600" dirty="0" smtClean="0">
                <a:latin typeface="HY목각파임B" pitchFamily="18" charset="-127"/>
                <a:ea typeface="HY목각파임B" pitchFamily="18" charset="-127"/>
              </a:rPr>
              <a:t>06</a:t>
            </a:r>
            <a:r>
              <a:rPr lang="ko-KR" altLang="en-US" sz="3600" dirty="0" smtClean="0">
                <a:latin typeface="HY목각파임B" pitchFamily="18" charset="-127"/>
                <a:ea typeface="HY목각파임B" pitchFamily="18" charset="-127"/>
              </a:rPr>
              <a:t>조영록  </a:t>
            </a:r>
            <a:r>
              <a:rPr lang="en-US" altLang="ko-KR" sz="3600" dirty="0" smtClean="0">
                <a:latin typeface="HY목각파임B" pitchFamily="18" charset="-127"/>
                <a:ea typeface="HY목각파임B" pitchFamily="18" charset="-127"/>
              </a:rPr>
              <a:t>08</a:t>
            </a:r>
            <a:r>
              <a:rPr lang="ko-KR" altLang="en-US" sz="3600" dirty="0" smtClean="0">
                <a:latin typeface="HY목각파임B" pitchFamily="18" charset="-127"/>
                <a:ea typeface="HY목각파임B" pitchFamily="18" charset="-127"/>
              </a:rPr>
              <a:t>박수진  조효원</a:t>
            </a:r>
            <a:endParaRPr lang="ko-KR" altLang="en-US" sz="3600" dirty="0">
              <a:latin typeface="HY목각파임B" pitchFamily="18" charset="-127"/>
              <a:ea typeface="HY목각파임B" pitchFamily="18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 anchor="t">
            <a:normAutofit/>
          </a:bodyPr>
          <a:lstStyle/>
          <a:p>
            <a:r>
              <a:rPr lang="ko-KR" altLang="en-US" sz="4800" dirty="0" smtClean="0">
                <a:latin typeface="HY목각파임B" pitchFamily="18" charset="-127"/>
                <a:ea typeface="HY목각파임B" pitchFamily="18" charset="-127"/>
              </a:rPr>
              <a:t>도료의 건조</a:t>
            </a:r>
            <a:endParaRPr lang="ko-KR" altLang="en-US" sz="4800" dirty="0">
              <a:latin typeface="HY목각파임B" pitchFamily="18" charset="-127"/>
              <a:ea typeface="HY목각파임B" pitchFamily="18" charset="-127"/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1785926"/>
            <a:ext cx="8229600" cy="4325112"/>
          </a:xfrm>
        </p:spPr>
        <p:txBody>
          <a:bodyPr/>
          <a:lstStyle/>
          <a:p>
            <a:endParaRPr lang="en-US" altLang="ko-KR" sz="3600" dirty="0" smtClean="0"/>
          </a:p>
          <a:p>
            <a:r>
              <a:rPr lang="ko-KR" altLang="en-US" sz="3500" dirty="0" smtClean="0"/>
              <a:t>액체 도료를 도장 후 도막을 형성하는 과정</a:t>
            </a:r>
            <a:endParaRPr lang="en-US" altLang="ko-KR" sz="3500" dirty="0" smtClean="0"/>
          </a:p>
          <a:p>
            <a:endParaRPr lang="en-US" altLang="ko-KR" sz="3600" dirty="0" smtClean="0">
              <a:solidFill>
                <a:schemeClr val="tx1"/>
              </a:solidFill>
            </a:endParaRPr>
          </a:p>
          <a:p>
            <a:r>
              <a:rPr lang="ko-KR" altLang="en-US" sz="3500" dirty="0" smtClean="0">
                <a:solidFill>
                  <a:schemeClr val="tx1"/>
                </a:solidFill>
              </a:rPr>
              <a:t>자동차신차라인 건조 </a:t>
            </a:r>
            <a:endParaRPr lang="en-US" altLang="ko-KR" sz="3500" dirty="0" smtClean="0">
              <a:solidFill>
                <a:schemeClr val="tx1"/>
              </a:solidFill>
            </a:endParaRPr>
          </a:p>
          <a:p>
            <a:pPr lvl="2"/>
            <a:r>
              <a:rPr lang="ko-KR" altLang="en-US" sz="3200" dirty="0" err="1" smtClean="0">
                <a:solidFill>
                  <a:schemeClr val="tx1"/>
                </a:solidFill>
              </a:rPr>
              <a:t>열중합</a:t>
            </a:r>
            <a:r>
              <a:rPr lang="ko-KR" altLang="en-US" sz="3200" dirty="0" smtClean="0">
                <a:solidFill>
                  <a:schemeClr val="tx1"/>
                </a:solidFill>
              </a:rPr>
              <a:t> 건조</a:t>
            </a:r>
            <a:endParaRPr lang="en-US" altLang="ko-KR" sz="3200" dirty="0" smtClean="0">
              <a:solidFill>
                <a:schemeClr val="tx1"/>
              </a:solidFill>
            </a:endParaRPr>
          </a:p>
          <a:p>
            <a:pPr lvl="3">
              <a:buNone/>
            </a:pPr>
            <a:r>
              <a:rPr lang="ko-KR" altLang="en-US" sz="2600" dirty="0" err="1" smtClean="0">
                <a:solidFill>
                  <a:schemeClr val="tx1"/>
                </a:solidFill>
              </a:rPr>
              <a:t>저온가열법</a:t>
            </a:r>
            <a:r>
              <a:rPr lang="en-US" altLang="ko-KR" sz="2600" dirty="0" smtClean="0">
                <a:solidFill>
                  <a:schemeClr val="tx1"/>
                </a:solidFill>
              </a:rPr>
              <a:t>, </a:t>
            </a:r>
            <a:r>
              <a:rPr lang="ko-KR" altLang="en-US" sz="2600" dirty="0" err="1" smtClean="0">
                <a:solidFill>
                  <a:schemeClr val="tx1"/>
                </a:solidFill>
              </a:rPr>
              <a:t>중온가열법</a:t>
            </a:r>
            <a:r>
              <a:rPr lang="en-US" altLang="ko-KR" sz="2600" dirty="0" smtClean="0">
                <a:solidFill>
                  <a:schemeClr val="tx1"/>
                </a:solidFill>
              </a:rPr>
              <a:t>, </a:t>
            </a:r>
            <a:r>
              <a:rPr lang="ko-KR" altLang="en-US" sz="2600" dirty="0" smtClean="0">
                <a:solidFill>
                  <a:schemeClr val="tx1"/>
                </a:solidFill>
              </a:rPr>
              <a:t>고온건조법</a:t>
            </a:r>
            <a:endParaRPr lang="en-US" altLang="ko-KR" sz="2600" dirty="0" smtClean="0">
              <a:solidFill>
                <a:schemeClr val="tx1"/>
              </a:solidFill>
            </a:endParaRPr>
          </a:p>
          <a:p>
            <a:pPr>
              <a:buNone/>
            </a:pP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 anchor="t">
            <a:normAutofit/>
          </a:bodyPr>
          <a:lstStyle/>
          <a:p>
            <a:r>
              <a:rPr lang="ko-KR" altLang="en-US" sz="4800" dirty="0" smtClean="0">
                <a:latin typeface="HY목각파임B" pitchFamily="18" charset="-127"/>
                <a:ea typeface="HY목각파임B" pitchFamily="18" charset="-127"/>
              </a:rPr>
              <a:t>도료의 건조의 기본조건</a:t>
            </a:r>
            <a:endParaRPr lang="ko-KR" altLang="en-US" sz="4800" dirty="0">
              <a:latin typeface="HY목각파임B" pitchFamily="18" charset="-127"/>
              <a:ea typeface="HY목각파임B" pitchFamily="18" charset="-127"/>
            </a:endParaRPr>
          </a:p>
        </p:txBody>
      </p:sp>
      <p:sp>
        <p:nvSpPr>
          <p:cNvPr id="4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571500" indent="-514350">
              <a:buFont typeface="+mj-ea"/>
              <a:buAutoNum type="circleNumDbPlain"/>
            </a:pPr>
            <a:r>
              <a:rPr lang="ko-KR" altLang="en-US" dirty="0" smtClean="0"/>
              <a:t>건</a:t>
            </a:r>
            <a:r>
              <a:rPr lang="ko-KR" altLang="en-US" dirty="0" smtClean="0"/>
              <a:t>조</a:t>
            </a:r>
            <a:r>
              <a:rPr lang="ko-KR" altLang="en-US" dirty="0" smtClean="0"/>
              <a:t>하는 </a:t>
            </a:r>
            <a:r>
              <a:rPr lang="ko-KR" altLang="en-US" dirty="0" smtClean="0"/>
              <a:t>장소 및 사용하는 공기는 깨끗한 상태에서 도장해야 함</a:t>
            </a:r>
            <a:endParaRPr lang="en-US" altLang="ko-KR" dirty="0"/>
          </a:p>
          <a:p>
            <a:pPr marL="571500" indent="-514350">
              <a:buFont typeface="+mj-ea"/>
              <a:buAutoNum type="circleNumDbPlain"/>
            </a:pPr>
            <a:endParaRPr lang="en-US" altLang="ko-KR" dirty="0" smtClean="0"/>
          </a:p>
          <a:p>
            <a:pPr marL="571500" indent="-514350">
              <a:buFont typeface="+mj-ea"/>
              <a:buAutoNum type="circleNumDbPlain"/>
            </a:pPr>
            <a:r>
              <a:rPr lang="ko-KR" altLang="en-US" dirty="0" smtClean="0"/>
              <a:t>건조실의 온도 및 습도를 적당히 유지</a:t>
            </a:r>
            <a:endParaRPr lang="en-US" altLang="ko-KR" dirty="0" smtClean="0"/>
          </a:p>
          <a:p>
            <a:pPr marL="571500" indent="-514350">
              <a:buFont typeface="+mj-ea"/>
              <a:buAutoNum type="circleNumDbPlain"/>
            </a:pPr>
            <a:endParaRPr lang="en-US" altLang="ko-KR" dirty="0" smtClean="0"/>
          </a:p>
          <a:p>
            <a:pPr marL="571500" indent="-514350">
              <a:buFont typeface="+mj-ea"/>
              <a:buAutoNum type="circleNumDbPlain"/>
            </a:pPr>
            <a:r>
              <a:rPr lang="ko-KR" altLang="en-US" dirty="0" smtClean="0"/>
              <a:t>중복 도장을 할 경우</a:t>
            </a:r>
            <a:r>
              <a:rPr lang="en-US" altLang="ko-KR" dirty="0" smtClean="0"/>
              <a:t>, </a:t>
            </a:r>
            <a:r>
              <a:rPr lang="ko-KR" altLang="en-US" dirty="0" smtClean="0"/>
              <a:t>도장 후 충분한 건조한 후 재 도장 </a:t>
            </a:r>
            <a:endParaRPr lang="en-US" altLang="ko-KR" dirty="0" smtClean="0"/>
          </a:p>
          <a:p>
            <a:pPr marL="571500" indent="-514350">
              <a:buFont typeface="+mj-ea"/>
              <a:buAutoNum type="circleNumDbPlain"/>
            </a:pPr>
            <a:endParaRPr lang="en-US" altLang="ko-KR" dirty="0" smtClean="0"/>
          </a:p>
          <a:p>
            <a:pPr marL="571500" indent="-514350">
              <a:buFont typeface="+mj-ea"/>
              <a:buAutoNum type="circleNumDbPlain"/>
            </a:pPr>
            <a:r>
              <a:rPr lang="ko-KR" altLang="en-US" dirty="0" smtClean="0"/>
              <a:t>가열 건조의 경우 일정한 </a:t>
            </a:r>
            <a:r>
              <a:rPr lang="ko-KR" altLang="en-US" dirty="0" err="1" smtClean="0"/>
              <a:t>세팅타임</a:t>
            </a:r>
            <a:r>
              <a:rPr lang="ko-KR" altLang="en-US" dirty="0" smtClean="0"/>
              <a:t> 후에 건조하고 휘발성 유기 용제를 배출</a:t>
            </a:r>
            <a:r>
              <a:rPr lang="en-US" altLang="ko-KR" dirty="0" smtClean="0"/>
              <a:t>(</a:t>
            </a:r>
            <a:r>
              <a:rPr lang="ko-KR" altLang="en-US" dirty="0" smtClean="0"/>
              <a:t>화재 및 </a:t>
            </a:r>
            <a:r>
              <a:rPr lang="ko-KR" altLang="en-US" dirty="0" err="1" smtClean="0"/>
              <a:t>핀홀</a:t>
            </a:r>
            <a:r>
              <a:rPr lang="ko-KR" altLang="en-US" dirty="0" smtClean="0"/>
              <a:t> 예방</a:t>
            </a:r>
            <a:r>
              <a:rPr lang="en-US" altLang="ko-KR" dirty="0" smtClean="0"/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 anchor="t">
            <a:normAutofit/>
          </a:bodyPr>
          <a:lstStyle/>
          <a:p>
            <a:r>
              <a:rPr lang="ko-KR" altLang="en-US" sz="4800" dirty="0" smtClean="0">
                <a:latin typeface="HY목각파임B" pitchFamily="18" charset="-127"/>
                <a:ea typeface="HY목각파임B" pitchFamily="18" charset="-127"/>
              </a:rPr>
              <a:t>도료의 건조시간</a:t>
            </a:r>
            <a:endParaRPr lang="ko-KR" altLang="en-US" sz="4800" dirty="0">
              <a:latin typeface="HY목각파임B" pitchFamily="18" charset="-127"/>
              <a:ea typeface="HY목각파임B" pitchFamily="18" charset="-127"/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endParaRPr lang="en-US" altLang="ko-KR" dirty="0" smtClean="0"/>
          </a:p>
          <a:p>
            <a:r>
              <a:rPr lang="ko-KR" altLang="en-US" sz="3200" dirty="0" smtClean="0"/>
              <a:t>도료의 종류에 따라 다름</a:t>
            </a:r>
            <a:endParaRPr lang="en-US" altLang="ko-KR" sz="3200" dirty="0" smtClean="0"/>
          </a:p>
          <a:p>
            <a:endParaRPr lang="en-US" altLang="ko-KR" sz="3200" dirty="0" smtClean="0"/>
          </a:p>
          <a:p>
            <a:r>
              <a:rPr lang="ko-KR" altLang="en-US" sz="3200" dirty="0" smtClean="0"/>
              <a:t>온도는 약 </a:t>
            </a:r>
            <a:r>
              <a:rPr lang="en-US" altLang="ko-KR" sz="3200" dirty="0" smtClean="0"/>
              <a:t>120~160</a:t>
            </a:r>
            <a:r>
              <a:rPr lang="ko-KR" altLang="en-US" sz="3200" dirty="0" smtClean="0"/>
              <a:t>℃에서 </a:t>
            </a:r>
            <a:r>
              <a:rPr lang="en-US" altLang="ko-KR" sz="3200" dirty="0" smtClean="0"/>
              <a:t>20~30</a:t>
            </a:r>
            <a:r>
              <a:rPr lang="ko-KR" altLang="en-US" sz="3200" dirty="0" smtClean="0"/>
              <a:t>분 정도로 화학반응을 일으켜 건조</a:t>
            </a:r>
            <a:r>
              <a:rPr lang="en-US" altLang="ko-KR" sz="3200" dirty="0" smtClean="0"/>
              <a:t> </a:t>
            </a:r>
          </a:p>
          <a:p>
            <a:endParaRPr lang="en-US" altLang="ko-KR" sz="3200" dirty="0" smtClean="0"/>
          </a:p>
          <a:p>
            <a:r>
              <a:rPr lang="ko-KR" altLang="en-US" sz="3200" dirty="0" smtClean="0"/>
              <a:t>도료의 라벨에 건조시간이 표시</a:t>
            </a:r>
            <a:endParaRPr lang="en-US" altLang="ko-KR" sz="3200" dirty="0" smtClean="0"/>
          </a:p>
          <a:p>
            <a:endParaRPr lang="en-US" altLang="ko-KR" sz="3200" dirty="0" smtClean="0"/>
          </a:p>
          <a:p>
            <a:r>
              <a:rPr lang="ko-KR" altLang="en-US" sz="3200" dirty="0" smtClean="0"/>
              <a:t>플래시 오프 타임과 </a:t>
            </a:r>
            <a:r>
              <a:rPr lang="ko-KR" altLang="en-US" sz="3200" dirty="0" err="1" smtClean="0"/>
              <a:t>세팅타임을</a:t>
            </a:r>
            <a:r>
              <a:rPr lang="ko-KR" altLang="en-US" sz="3200" dirty="0" smtClean="0"/>
              <a:t> 지켜야 함</a:t>
            </a:r>
            <a:endParaRPr lang="en-US" altLang="ko-KR" sz="3200" dirty="0" smtClean="0"/>
          </a:p>
          <a:p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 anchor="t">
            <a:normAutofit/>
          </a:bodyPr>
          <a:lstStyle/>
          <a:p>
            <a:r>
              <a:rPr lang="ko-KR" altLang="en-US" sz="4800" dirty="0" smtClean="0">
                <a:latin typeface="HY목각파임B" pitchFamily="18" charset="-127"/>
                <a:ea typeface="HY목각파임B" pitchFamily="18" charset="-127"/>
              </a:rPr>
              <a:t>도료의 건조 </a:t>
            </a:r>
            <a:r>
              <a:rPr lang="en-US" altLang="ko-KR" sz="4800" dirty="0" smtClean="0">
                <a:latin typeface="HY목각파임B" pitchFamily="18" charset="-127"/>
                <a:ea typeface="HY목각파임B" pitchFamily="18" charset="-127"/>
              </a:rPr>
              <a:t>7</a:t>
            </a:r>
            <a:r>
              <a:rPr lang="ko-KR" altLang="en-US" sz="4800" dirty="0" smtClean="0">
                <a:latin typeface="HY목각파임B" pitchFamily="18" charset="-127"/>
                <a:ea typeface="HY목각파임B" pitchFamily="18" charset="-127"/>
              </a:rPr>
              <a:t>단계</a:t>
            </a:r>
            <a:endParaRPr lang="ko-KR" altLang="en-US" sz="4800" dirty="0">
              <a:latin typeface="HY목각파임B" pitchFamily="18" charset="-127"/>
              <a:ea typeface="HY목각파임B" pitchFamily="18" charset="-127"/>
            </a:endParaRPr>
          </a:p>
        </p:txBody>
      </p:sp>
      <p:graphicFrame>
        <p:nvGraphicFramePr>
          <p:cNvPr id="4" name="다이어그램 3"/>
          <p:cNvGraphicFramePr/>
          <p:nvPr/>
        </p:nvGraphicFramePr>
        <p:xfrm>
          <a:off x="1030222" y="1628800"/>
          <a:ext cx="6096000" cy="31121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5" name="다이어그램 4"/>
          <p:cNvGraphicFramePr/>
          <p:nvPr/>
        </p:nvGraphicFramePr>
        <p:xfrm>
          <a:off x="61622" y="3181424"/>
          <a:ext cx="9001000" cy="384797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6" r:lo="rId7" r:qs="rId8" r:cs="rId9"/>
          </a:graphicData>
        </a:graphic>
      </p:graphicFrame>
      <p:sp>
        <p:nvSpPr>
          <p:cNvPr id="6" name="오른쪽 화살표 5"/>
          <p:cNvSpPr/>
          <p:nvPr/>
        </p:nvSpPr>
        <p:spPr>
          <a:xfrm>
            <a:off x="7314674" y="2951070"/>
            <a:ext cx="360040" cy="432048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 anchor="t">
            <a:normAutofit/>
          </a:bodyPr>
          <a:lstStyle/>
          <a:p>
            <a:r>
              <a:rPr lang="ko-KR" altLang="en-US" sz="4800" dirty="0" smtClean="0">
                <a:latin typeface="HY목각파임B" pitchFamily="18" charset="-127"/>
                <a:ea typeface="HY목각파임B" pitchFamily="18" charset="-127"/>
              </a:rPr>
              <a:t>광택의 정의</a:t>
            </a:r>
            <a:endParaRPr lang="ko-KR" altLang="en-US" sz="4800" dirty="0">
              <a:latin typeface="HY목각파임B" pitchFamily="18" charset="-127"/>
              <a:ea typeface="HY목각파임B" pitchFamily="18" charset="-127"/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dirty="0" smtClean="0"/>
              <a:t>빛을 정반사하는 물체 표면의 능력</a:t>
            </a:r>
            <a:r>
              <a:rPr lang="en-US" altLang="ko-KR" dirty="0" smtClean="0"/>
              <a:t>.</a:t>
            </a:r>
          </a:p>
          <a:p>
            <a:r>
              <a:rPr lang="ko-KR" altLang="en-US" dirty="0" smtClean="0"/>
              <a:t>차량 외부 표면을 기존의 색상과 깨끗한 면으로 복원시키는 기술</a:t>
            </a:r>
            <a:endParaRPr lang="ko-KR" altLang="en-US" dirty="0"/>
          </a:p>
        </p:txBody>
      </p:sp>
      <p:pic>
        <p:nvPicPr>
          <p:cNvPr id="4" name="Picture 4" descr="아반떼 광택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5576" y="3645024"/>
            <a:ext cx="7272808" cy="306101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 anchor="t">
            <a:normAutofit/>
          </a:bodyPr>
          <a:lstStyle/>
          <a:p>
            <a:r>
              <a:rPr lang="ko-KR" altLang="en-US" sz="4800" dirty="0" smtClean="0">
                <a:latin typeface="HY목각파임B" pitchFamily="18" charset="-127"/>
                <a:ea typeface="HY목각파임B" pitchFamily="18" charset="-127"/>
              </a:rPr>
              <a:t>광택작업 공정</a:t>
            </a:r>
            <a:endParaRPr lang="ko-KR" altLang="en-US" sz="4800" dirty="0"/>
          </a:p>
        </p:txBody>
      </p:sp>
      <p:graphicFrame>
        <p:nvGraphicFramePr>
          <p:cNvPr id="4" name="다이어그램 3"/>
          <p:cNvGraphicFramePr/>
          <p:nvPr/>
        </p:nvGraphicFramePr>
        <p:xfrm>
          <a:off x="571472" y="1071546"/>
          <a:ext cx="7643866" cy="391351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5" name="다이어그램 4"/>
          <p:cNvGraphicFramePr/>
          <p:nvPr/>
        </p:nvGraphicFramePr>
        <p:xfrm>
          <a:off x="251520" y="3571876"/>
          <a:ext cx="8678198" cy="348907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6" r:lo="rId7" r:qs="rId8" r:cs="rId9"/>
          </a:graphicData>
        </a:graphic>
      </p:graphicFrame>
      <p:sp>
        <p:nvSpPr>
          <p:cNvPr id="6" name="오른쪽 화살표 5"/>
          <p:cNvSpPr/>
          <p:nvPr/>
        </p:nvSpPr>
        <p:spPr>
          <a:xfrm>
            <a:off x="8429652" y="2782638"/>
            <a:ext cx="357190" cy="503486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 anchor="t">
            <a:normAutofit/>
          </a:bodyPr>
          <a:lstStyle/>
          <a:p>
            <a:r>
              <a:rPr lang="ko-KR" altLang="en-US" sz="4800" dirty="0" err="1" smtClean="0">
                <a:latin typeface="HY목각파임B" pitchFamily="18" charset="-127"/>
                <a:ea typeface="HY목각파임B" pitchFamily="18" charset="-127"/>
              </a:rPr>
              <a:t>광택기</a:t>
            </a:r>
            <a:r>
              <a:rPr lang="ko-KR" altLang="en-US" sz="4800" dirty="0" smtClean="0">
                <a:latin typeface="HY목각파임B" pitchFamily="18" charset="-127"/>
                <a:ea typeface="HY목각파임B" pitchFamily="18" charset="-127"/>
              </a:rPr>
              <a:t> </a:t>
            </a:r>
            <a:r>
              <a:rPr lang="ko-KR" altLang="en-US" sz="4800" dirty="0" err="1" smtClean="0">
                <a:latin typeface="HY목각파임B" pitchFamily="18" charset="-127"/>
                <a:ea typeface="HY목각파임B" pitchFamily="18" charset="-127"/>
              </a:rPr>
              <a:t>버프</a:t>
            </a:r>
            <a:endParaRPr lang="ko-KR" altLang="en-US" sz="4800" dirty="0">
              <a:latin typeface="HY목각파임B" pitchFamily="18" charset="-127"/>
              <a:ea typeface="HY목각파임B" pitchFamily="18" charset="-127"/>
            </a:endParaRPr>
          </a:p>
        </p:txBody>
      </p:sp>
      <p:grpSp>
        <p:nvGrpSpPr>
          <p:cNvPr id="13" name="그룹 12"/>
          <p:cNvGrpSpPr/>
          <p:nvPr/>
        </p:nvGrpSpPr>
        <p:grpSpPr>
          <a:xfrm>
            <a:off x="251520" y="2636912"/>
            <a:ext cx="8640960" cy="2880320"/>
            <a:chOff x="251520" y="2636912"/>
            <a:chExt cx="8640960" cy="2880320"/>
          </a:xfrm>
        </p:grpSpPr>
        <p:sp>
          <p:nvSpPr>
            <p:cNvPr id="10" name="직사각형 9"/>
            <p:cNvSpPr/>
            <p:nvPr/>
          </p:nvSpPr>
          <p:spPr>
            <a:xfrm>
              <a:off x="251520" y="2636912"/>
              <a:ext cx="2808312" cy="2880320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1" name="직사각형 10"/>
            <p:cNvSpPr/>
            <p:nvPr/>
          </p:nvSpPr>
          <p:spPr>
            <a:xfrm>
              <a:off x="3203848" y="2636912"/>
              <a:ext cx="2808312" cy="2880320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2" name="직사각형 11"/>
            <p:cNvSpPr/>
            <p:nvPr/>
          </p:nvSpPr>
          <p:spPr>
            <a:xfrm>
              <a:off x="6084168" y="2636912"/>
              <a:ext cx="2808312" cy="2880320"/>
            </a:xfrm>
            <a:prstGeom prst="rect">
              <a:avLst/>
            </a:prstGeom>
            <a:blipFill>
              <a:blip r:embed="rId4" cstate="print"/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 anchor="t">
            <a:normAutofit/>
          </a:bodyPr>
          <a:lstStyle/>
          <a:p>
            <a:r>
              <a:rPr lang="ko-KR" altLang="en-US" sz="4800" dirty="0" smtClean="0">
                <a:latin typeface="HY목각파임B" pitchFamily="18" charset="-127"/>
                <a:ea typeface="HY목각파임B" pitchFamily="18" charset="-127"/>
              </a:rPr>
              <a:t>광택 </a:t>
            </a:r>
            <a:r>
              <a:rPr lang="ko-KR" altLang="en-US" sz="4800" dirty="0" err="1" smtClean="0">
                <a:latin typeface="HY목각파임B" pitchFamily="18" charset="-127"/>
                <a:ea typeface="HY목각파임B" pitchFamily="18" charset="-127"/>
              </a:rPr>
              <a:t>작업시</a:t>
            </a:r>
            <a:r>
              <a:rPr lang="ko-KR" altLang="en-US" sz="4800" dirty="0" smtClean="0">
                <a:latin typeface="HY목각파임B" pitchFamily="18" charset="-127"/>
                <a:ea typeface="HY목각파임B" pitchFamily="18" charset="-127"/>
              </a:rPr>
              <a:t> 주의 사항</a:t>
            </a:r>
            <a:endParaRPr lang="ko-KR" altLang="en-US" sz="4800" dirty="0">
              <a:latin typeface="HY목각파임B" pitchFamily="18" charset="-127"/>
              <a:ea typeface="HY목각파임B" pitchFamily="18" charset="-127"/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ko-KR" altLang="en-US" sz="3000" dirty="0" err="1" smtClean="0"/>
              <a:t>직사광전을</a:t>
            </a:r>
            <a:r>
              <a:rPr lang="ko-KR" altLang="en-US" sz="3000" dirty="0" smtClean="0"/>
              <a:t> 피하고 </a:t>
            </a:r>
            <a:r>
              <a:rPr lang="ko-KR" altLang="en-US" sz="3000" dirty="0" err="1" smtClean="0"/>
              <a:t>도장면이</a:t>
            </a:r>
            <a:r>
              <a:rPr lang="ko-KR" altLang="en-US" sz="3000" dirty="0" smtClean="0"/>
              <a:t> 뜨거울 경우 </a:t>
            </a:r>
            <a:r>
              <a:rPr lang="ko-KR" altLang="en-US" sz="3000" dirty="0" err="1" smtClean="0"/>
              <a:t>도장면을</a:t>
            </a:r>
            <a:r>
              <a:rPr lang="ko-KR" altLang="en-US" sz="3000" dirty="0" smtClean="0"/>
              <a:t> 식힌 후 시공</a:t>
            </a:r>
          </a:p>
          <a:p>
            <a:pPr>
              <a:buNone/>
            </a:pPr>
            <a:endParaRPr lang="en-US" altLang="ko-KR" sz="3000" dirty="0" smtClean="0"/>
          </a:p>
          <a:p>
            <a:r>
              <a:rPr lang="ko-KR" altLang="en-US" sz="3000" dirty="0" smtClean="0"/>
              <a:t>약재들은 상온 보관</a:t>
            </a:r>
          </a:p>
          <a:p>
            <a:pPr>
              <a:buNone/>
            </a:pPr>
            <a:endParaRPr lang="en-US" altLang="ko-KR" sz="3000" dirty="0" smtClean="0"/>
          </a:p>
          <a:p>
            <a:r>
              <a:rPr lang="ko-KR" altLang="en-US" sz="3000" dirty="0" smtClean="0"/>
              <a:t>손상 방지를 위해 필히 </a:t>
            </a:r>
            <a:r>
              <a:rPr lang="ko-KR" altLang="en-US" sz="3000" dirty="0" err="1" smtClean="0"/>
              <a:t>마스킹</a:t>
            </a:r>
            <a:r>
              <a:rPr lang="ko-KR" altLang="en-US" sz="3000" dirty="0" smtClean="0"/>
              <a:t> 작업</a:t>
            </a:r>
            <a:r>
              <a:rPr lang="en-US" altLang="ko-KR" sz="3000" dirty="0" smtClean="0"/>
              <a:t>.</a:t>
            </a:r>
          </a:p>
          <a:p>
            <a:endParaRPr lang="ko-KR" altLang="en-US" dirty="0"/>
          </a:p>
        </p:txBody>
      </p:sp>
      <p:pic>
        <p:nvPicPr>
          <p:cNvPr id="4" name="Picture 4" descr="마스킹 작업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1160" y="620688"/>
            <a:ext cx="8561680" cy="595117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 anchor="t">
            <a:normAutofit/>
          </a:bodyPr>
          <a:lstStyle/>
          <a:p>
            <a:r>
              <a:rPr lang="ko-KR" altLang="en-US" sz="4800" dirty="0" smtClean="0">
                <a:latin typeface="HY목각파임B" pitchFamily="18" charset="-127"/>
                <a:ea typeface="HY목각파임B" pitchFamily="18" charset="-127"/>
              </a:rPr>
              <a:t>특수 도장</a:t>
            </a:r>
            <a:endParaRPr lang="ko-KR" altLang="en-US" sz="4800" dirty="0">
              <a:latin typeface="HY목각파임B" pitchFamily="18" charset="-127"/>
              <a:ea typeface="HY목각파임B" pitchFamily="18" charset="-127"/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ko-KR" altLang="en-US" dirty="0" smtClean="0"/>
              <a:t>다양한 컬러에 만족하지 못하고 자동차에 그림을 그리고 도장하는 단계에 까지 도달  </a:t>
            </a:r>
            <a:endParaRPr lang="en-US" altLang="ko-KR" dirty="0" smtClean="0"/>
          </a:p>
          <a:p>
            <a:endParaRPr lang="en-US" altLang="ko-KR" dirty="0" smtClean="0"/>
          </a:p>
          <a:p>
            <a:r>
              <a:rPr lang="ko-KR" altLang="en-US" dirty="0" smtClean="0"/>
              <a:t>기존의 색상과는 완전히 다른 색을 시각적으로 보여줌</a:t>
            </a:r>
            <a:endParaRPr lang="en-US" altLang="ko-KR" dirty="0" smtClean="0"/>
          </a:p>
          <a:p>
            <a:pPr>
              <a:buNone/>
            </a:pPr>
            <a:endParaRPr lang="en-US" altLang="ko-KR" dirty="0" smtClean="0"/>
          </a:p>
          <a:p>
            <a:r>
              <a:rPr lang="ko-KR" altLang="en-US" dirty="0" smtClean="0"/>
              <a:t>변화하는 과정에 한번 먼저 기술을 습득한다면 보다 높은 부가가치를 올릴 수 있음 </a:t>
            </a: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 anchor="t">
            <a:normAutofit/>
          </a:bodyPr>
          <a:lstStyle/>
          <a:p>
            <a:r>
              <a:rPr lang="ko-KR" altLang="en-US" sz="4800" dirty="0" smtClean="0">
                <a:latin typeface="HY목각파임B" pitchFamily="18" charset="-127"/>
                <a:ea typeface="HY목각파임B" pitchFamily="18" charset="-127"/>
              </a:rPr>
              <a:t>특수 도장</a:t>
            </a:r>
            <a:endParaRPr lang="ko-KR" altLang="en-US" sz="4800" dirty="0">
              <a:latin typeface="HY목각파임B" pitchFamily="18" charset="-127"/>
              <a:ea typeface="HY목각파임B" pitchFamily="18" charset="-127"/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sz="3600" dirty="0" smtClean="0"/>
              <a:t>크롬 도장</a:t>
            </a:r>
            <a:endParaRPr lang="en-US" altLang="ko-KR" sz="3600" dirty="0" smtClean="0"/>
          </a:p>
          <a:p>
            <a:pPr lvl="1"/>
            <a:r>
              <a:rPr lang="ko-KR" altLang="en-US" sz="3200" dirty="0" smtClean="0">
                <a:solidFill>
                  <a:schemeClr val="tx1"/>
                </a:solidFill>
              </a:rPr>
              <a:t>크롬을 사용한 것이 아니며</a:t>
            </a:r>
            <a:r>
              <a:rPr lang="en-US" altLang="ko-KR" sz="3200" dirty="0" smtClean="0">
                <a:solidFill>
                  <a:schemeClr val="tx1"/>
                </a:solidFill>
              </a:rPr>
              <a:t>, </a:t>
            </a:r>
            <a:r>
              <a:rPr lang="ko-KR" altLang="en-US" sz="3200" dirty="0" smtClean="0">
                <a:solidFill>
                  <a:schemeClr val="tx1"/>
                </a:solidFill>
              </a:rPr>
              <a:t>시각적으로 크롬 도금과 유사한</a:t>
            </a:r>
            <a:r>
              <a:rPr lang="en-US" altLang="ko-KR" sz="3200" dirty="0" smtClean="0">
                <a:solidFill>
                  <a:schemeClr val="tx1"/>
                </a:solidFill>
              </a:rPr>
              <a:t> </a:t>
            </a:r>
            <a:r>
              <a:rPr lang="ko-KR" altLang="en-US" sz="3200" dirty="0" smtClean="0">
                <a:solidFill>
                  <a:schemeClr val="tx1"/>
                </a:solidFill>
              </a:rPr>
              <a:t>효과</a:t>
            </a:r>
            <a:endParaRPr lang="en-US" altLang="ko-KR" sz="3200" dirty="0" smtClean="0">
              <a:solidFill>
                <a:schemeClr val="tx1"/>
              </a:solidFill>
            </a:endParaRPr>
          </a:p>
          <a:p>
            <a:endParaRPr lang="en-US" altLang="ko-KR" dirty="0" smtClean="0"/>
          </a:p>
        </p:txBody>
      </p:sp>
      <p:sp>
        <p:nvSpPr>
          <p:cNvPr id="4" name="직사각형 3"/>
          <p:cNvSpPr/>
          <p:nvPr/>
        </p:nvSpPr>
        <p:spPr>
          <a:xfrm>
            <a:off x="1007604" y="4181899"/>
            <a:ext cx="7128792" cy="237626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 anchor="t">
            <a:normAutofit/>
          </a:bodyPr>
          <a:lstStyle/>
          <a:p>
            <a:r>
              <a:rPr lang="ko-KR" altLang="en-US" sz="4800" dirty="0" smtClean="0">
                <a:latin typeface="HY목각파임B" pitchFamily="18" charset="-127"/>
                <a:ea typeface="HY목각파임B" pitchFamily="18" charset="-127"/>
              </a:rPr>
              <a:t>목차</a:t>
            </a:r>
            <a:endParaRPr lang="ko-KR" altLang="en-US" sz="4800" dirty="0">
              <a:latin typeface="HY목각파임B" pitchFamily="18" charset="-127"/>
              <a:ea typeface="HY목각파임B" pitchFamily="18" charset="-127"/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2060848"/>
            <a:ext cx="8229600" cy="4325112"/>
          </a:xfrm>
        </p:spPr>
        <p:txBody>
          <a:bodyPr>
            <a:normAutofit/>
          </a:bodyPr>
          <a:lstStyle/>
          <a:p>
            <a:r>
              <a:rPr lang="ko-KR" altLang="en-US" sz="3600" dirty="0" smtClean="0"/>
              <a:t>도장이란</a:t>
            </a:r>
            <a:r>
              <a:rPr lang="en-US" altLang="ko-KR" sz="3600" dirty="0" smtClean="0"/>
              <a:t>?</a:t>
            </a:r>
          </a:p>
          <a:p>
            <a:r>
              <a:rPr lang="ko-KR" altLang="en-US" sz="3600" dirty="0" smtClean="0"/>
              <a:t>신차 도장 및 도료</a:t>
            </a:r>
            <a:endParaRPr lang="en-US" altLang="ko-KR" sz="3600" dirty="0" smtClean="0"/>
          </a:p>
          <a:p>
            <a:r>
              <a:rPr lang="ko-KR" altLang="en-US" sz="3600" dirty="0" smtClean="0"/>
              <a:t>도료건조</a:t>
            </a:r>
            <a:endParaRPr lang="en-US" altLang="ko-KR" sz="3600" dirty="0" smtClean="0"/>
          </a:p>
          <a:p>
            <a:r>
              <a:rPr lang="ko-KR" altLang="en-US" sz="3600" dirty="0" smtClean="0"/>
              <a:t>광택</a:t>
            </a:r>
            <a:endParaRPr lang="en-US" altLang="ko-KR" sz="3600" dirty="0" smtClean="0"/>
          </a:p>
          <a:p>
            <a:r>
              <a:rPr lang="ko-KR" altLang="en-US" sz="3600" dirty="0" smtClean="0"/>
              <a:t>특수도장</a:t>
            </a:r>
            <a:endParaRPr lang="en-US" altLang="ko-KR" sz="3600" dirty="0" smtClean="0"/>
          </a:p>
          <a:p>
            <a:r>
              <a:rPr lang="ko-KR" altLang="en-US" sz="3600" dirty="0" smtClean="0"/>
              <a:t>도장결함</a:t>
            </a:r>
            <a:endParaRPr lang="en-US" altLang="ko-KR" sz="3600" dirty="0" smtClean="0"/>
          </a:p>
          <a:p>
            <a:r>
              <a:rPr lang="ko-KR" altLang="en-US" sz="3600" dirty="0" smtClean="0"/>
              <a:t>참고문헌</a:t>
            </a:r>
            <a:endParaRPr lang="ko-KR" alt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 anchor="t">
            <a:normAutofit/>
          </a:bodyPr>
          <a:lstStyle/>
          <a:p>
            <a:r>
              <a:rPr lang="ko-KR" altLang="en-US" sz="4800" dirty="0" smtClean="0">
                <a:latin typeface="HY목각파임B" pitchFamily="18" charset="-127"/>
                <a:ea typeface="HY목각파임B" pitchFamily="18" charset="-127"/>
              </a:rPr>
              <a:t>특수 도장</a:t>
            </a:r>
            <a:endParaRPr lang="ko-KR" altLang="en-US" sz="4800" dirty="0">
              <a:latin typeface="HY목각파임B" pitchFamily="18" charset="-127"/>
              <a:ea typeface="HY목각파임B" pitchFamily="18" charset="-127"/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sz="3600" dirty="0" smtClean="0"/>
              <a:t>캔디 도장</a:t>
            </a:r>
            <a:endParaRPr lang="en-US" altLang="ko-KR" sz="3600" dirty="0" smtClean="0"/>
          </a:p>
          <a:p>
            <a:pPr lvl="1"/>
            <a:r>
              <a:rPr lang="ko-KR" altLang="en-US" sz="2800" dirty="0" smtClean="0">
                <a:solidFill>
                  <a:schemeClr val="tx1"/>
                </a:solidFill>
              </a:rPr>
              <a:t>색의 채도를 높게 하기 위하여 도장하는 것</a:t>
            </a:r>
            <a:endParaRPr lang="en-US" altLang="ko-KR" sz="2800" dirty="0" smtClean="0">
              <a:solidFill>
                <a:schemeClr val="tx1"/>
              </a:solidFill>
            </a:endParaRPr>
          </a:p>
          <a:p>
            <a:pPr lvl="1"/>
            <a:r>
              <a:rPr lang="en-US" altLang="ko-KR" sz="2800" dirty="0" smtClean="0">
                <a:solidFill>
                  <a:schemeClr val="tx1"/>
                </a:solidFill>
              </a:rPr>
              <a:t>15</a:t>
            </a:r>
            <a:r>
              <a:rPr lang="ko-KR" altLang="en-US" sz="2800" dirty="0" smtClean="0">
                <a:solidFill>
                  <a:schemeClr val="tx1"/>
                </a:solidFill>
              </a:rPr>
              <a:t>종의 캔디 도료 색상이 있으며 색상을 섞어서 사용</a:t>
            </a:r>
            <a:endParaRPr lang="en-US" altLang="ko-KR" sz="2800" dirty="0" smtClean="0">
              <a:solidFill>
                <a:schemeClr val="tx1"/>
              </a:solidFill>
            </a:endParaRPr>
          </a:p>
          <a:p>
            <a:endParaRPr lang="ko-KR" altLang="en-US" dirty="0"/>
          </a:p>
        </p:txBody>
      </p:sp>
      <p:pic>
        <p:nvPicPr>
          <p:cNvPr id="5" name="그림 4" descr="1%282%29_ysehome1213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1472" y="4286256"/>
            <a:ext cx="3643338" cy="1997072"/>
          </a:xfrm>
          <a:prstGeom prst="rect">
            <a:avLst/>
          </a:prstGeom>
        </p:spPr>
      </p:pic>
      <p:pic>
        <p:nvPicPr>
          <p:cNvPr id="6" name="그림 5" descr="dsc_4678_ysehome1213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57686" y="4286256"/>
            <a:ext cx="4214842" cy="200026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 anchor="t">
            <a:normAutofit/>
          </a:bodyPr>
          <a:lstStyle/>
          <a:p>
            <a:r>
              <a:rPr lang="ko-KR" altLang="en-US" sz="4800" dirty="0" smtClean="0">
                <a:latin typeface="HY목각파임B" pitchFamily="18" charset="-127"/>
                <a:ea typeface="HY목각파임B" pitchFamily="18" charset="-127"/>
              </a:rPr>
              <a:t>특수 도장</a:t>
            </a:r>
            <a:endParaRPr lang="ko-KR" altLang="en-US" sz="4800" dirty="0">
              <a:latin typeface="HY목각파임B" pitchFamily="18" charset="-127"/>
              <a:ea typeface="HY목각파임B" pitchFamily="18" charset="-127"/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sz="3600" dirty="0" err="1" smtClean="0"/>
              <a:t>마블링</a:t>
            </a:r>
            <a:r>
              <a:rPr lang="ko-KR" altLang="en-US" sz="3600" dirty="0" smtClean="0"/>
              <a:t> </a:t>
            </a:r>
            <a:endParaRPr lang="en-US" altLang="ko-KR" sz="3600" dirty="0" smtClean="0"/>
          </a:p>
          <a:p>
            <a:endParaRPr lang="en-US" altLang="ko-KR" dirty="0" smtClean="0"/>
          </a:p>
          <a:p>
            <a:pPr lvl="1"/>
            <a:r>
              <a:rPr lang="ko-KR" altLang="en-US" sz="2800" dirty="0" smtClean="0">
                <a:solidFill>
                  <a:schemeClr val="tx1"/>
                </a:solidFill>
              </a:rPr>
              <a:t>물과 기름이 서로 섞이지 않는 성질을 이용</a:t>
            </a:r>
            <a:endParaRPr lang="en-US" altLang="ko-KR" sz="2800" dirty="0" smtClean="0">
              <a:solidFill>
                <a:schemeClr val="tx1"/>
              </a:solidFill>
            </a:endParaRPr>
          </a:p>
          <a:p>
            <a:pPr lvl="1"/>
            <a:endParaRPr lang="en-US" altLang="ko-KR" sz="2800" dirty="0" smtClean="0">
              <a:solidFill>
                <a:schemeClr val="tx1"/>
              </a:solidFill>
            </a:endParaRPr>
          </a:p>
          <a:p>
            <a:pPr lvl="1"/>
            <a:r>
              <a:rPr lang="ko-KR" altLang="en-US" sz="2800" dirty="0" smtClean="0">
                <a:solidFill>
                  <a:schemeClr val="tx1"/>
                </a:solidFill>
              </a:rPr>
              <a:t>물 위에 페인트를 떨어뜨려서 주방에서 사용하는 </a:t>
            </a:r>
            <a:r>
              <a:rPr lang="ko-KR" altLang="en-US" sz="2800" dirty="0" err="1" smtClean="0">
                <a:solidFill>
                  <a:schemeClr val="tx1"/>
                </a:solidFill>
              </a:rPr>
              <a:t>렙을</a:t>
            </a:r>
            <a:r>
              <a:rPr lang="ko-KR" altLang="en-US" sz="2800" dirty="0" smtClean="0">
                <a:solidFill>
                  <a:schemeClr val="tx1"/>
                </a:solidFill>
              </a:rPr>
              <a:t> 이용하여 불규칙한 모양을 만들어냄</a:t>
            </a:r>
            <a:endParaRPr lang="en-US" altLang="ko-KR" sz="2800" dirty="0" smtClean="0">
              <a:solidFill>
                <a:schemeClr val="tx1"/>
              </a:solidFill>
            </a:endParaRPr>
          </a:p>
          <a:p>
            <a:pPr lvl="1"/>
            <a:endParaRPr lang="en-US" altLang="ko-KR" sz="2800" dirty="0" smtClean="0">
              <a:solidFill>
                <a:schemeClr val="tx1"/>
              </a:solidFill>
            </a:endParaRPr>
          </a:p>
          <a:p>
            <a:pPr lvl="1"/>
            <a:r>
              <a:rPr lang="ko-KR" altLang="en-US" sz="2800" dirty="0" smtClean="0">
                <a:solidFill>
                  <a:schemeClr val="tx1"/>
                </a:solidFill>
              </a:rPr>
              <a:t>똑같은 모양을 만들기가 어려움</a:t>
            </a:r>
            <a:endParaRPr lang="ko-KR" altLang="en-US" sz="28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 anchor="t">
            <a:normAutofit/>
          </a:bodyPr>
          <a:lstStyle/>
          <a:p>
            <a:r>
              <a:rPr lang="ko-KR" altLang="en-US" sz="4800" dirty="0" smtClean="0">
                <a:latin typeface="HY목각파임B" pitchFamily="18" charset="-127"/>
                <a:ea typeface="HY목각파임B" pitchFamily="18" charset="-127"/>
              </a:rPr>
              <a:t>특수 도장</a:t>
            </a:r>
            <a:endParaRPr lang="ko-KR" altLang="en-US" sz="4800" dirty="0">
              <a:latin typeface="HY목각파임B" pitchFamily="18" charset="-127"/>
              <a:ea typeface="HY목각파임B" pitchFamily="18" charset="-127"/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sz="3200" dirty="0" err="1" smtClean="0"/>
              <a:t>커스텀</a:t>
            </a:r>
            <a:r>
              <a:rPr lang="ko-KR" altLang="en-US" sz="3200" dirty="0" smtClean="0"/>
              <a:t> 도장</a:t>
            </a:r>
            <a:endParaRPr lang="en-US" altLang="ko-KR" sz="3200" dirty="0" smtClean="0"/>
          </a:p>
          <a:p>
            <a:pPr lvl="1"/>
            <a:r>
              <a:rPr lang="ko-KR" altLang="en-US" dirty="0" smtClean="0">
                <a:solidFill>
                  <a:schemeClr val="tx1"/>
                </a:solidFill>
              </a:rPr>
              <a:t>자동차의 패널에 그림이나 도안 등을 넣는 것</a:t>
            </a:r>
            <a:endParaRPr lang="en-US" altLang="ko-KR" dirty="0" smtClean="0">
              <a:solidFill>
                <a:schemeClr val="tx1"/>
              </a:solidFill>
            </a:endParaRPr>
          </a:p>
          <a:p>
            <a:pPr lvl="1"/>
            <a:r>
              <a:rPr lang="ko-KR" altLang="en-US" dirty="0" smtClean="0">
                <a:solidFill>
                  <a:schemeClr val="tx1"/>
                </a:solidFill>
              </a:rPr>
              <a:t>국내에서는 시작 단계</a:t>
            </a:r>
            <a:endParaRPr lang="en-US" altLang="ko-KR" dirty="0" smtClean="0">
              <a:solidFill>
                <a:schemeClr val="tx1"/>
              </a:solidFill>
            </a:endParaRPr>
          </a:p>
          <a:p>
            <a:pPr lvl="1"/>
            <a:r>
              <a:rPr lang="ko-KR" altLang="en-US" sz="2800" dirty="0" smtClean="0">
                <a:solidFill>
                  <a:schemeClr val="tx1"/>
                </a:solidFill>
              </a:rPr>
              <a:t>이미지 도장</a:t>
            </a:r>
            <a:endParaRPr lang="en-US" altLang="ko-KR" sz="2800" dirty="0" smtClean="0">
              <a:solidFill>
                <a:schemeClr val="tx1"/>
              </a:solidFill>
            </a:endParaRPr>
          </a:p>
          <a:p>
            <a:pPr lvl="2"/>
            <a:r>
              <a:rPr lang="ko-KR" altLang="en-US" dirty="0" smtClean="0">
                <a:solidFill>
                  <a:schemeClr val="tx1"/>
                </a:solidFill>
              </a:rPr>
              <a:t>일러스트 그림이나 실생활에서 보는 것을 자동차에 표현하는 것</a:t>
            </a:r>
            <a:endParaRPr lang="en-US" altLang="ko-KR" dirty="0" smtClean="0">
              <a:solidFill>
                <a:schemeClr val="tx1"/>
              </a:solidFill>
            </a:endParaRPr>
          </a:p>
          <a:p>
            <a:pPr lvl="1"/>
            <a:r>
              <a:rPr lang="ko-KR" altLang="en-US" sz="2800" dirty="0" err="1" smtClean="0">
                <a:solidFill>
                  <a:schemeClr val="tx1"/>
                </a:solidFill>
              </a:rPr>
              <a:t>고스트</a:t>
            </a:r>
            <a:r>
              <a:rPr lang="ko-KR" altLang="en-US" sz="2800" dirty="0" smtClean="0">
                <a:solidFill>
                  <a:schemeClr val="tx1"/>
                </a:solidFill>
              </a:rPr>
              <a:t> </a:t>
            </a:r>
            <a:r>
              <a:rPr lang="ko-KR" altLang="en-US" sz="2800" dirty="0" err="1" smtClean="0">
                <a:solidFill>
                  <a:schemeClr val="tx1"/>
                </a:solidFill>
              </a:rPr>
              <a:t>플레임</a:t>
            </a:r>
            <a:r>
              <a:rPr lang="ko-KR" altLang="en-US" sz="2800" dirty="0" smtClean="0">
                <a:solidFill>
                  <a:schemeClr val="tx1"/>
                </a:solidFill>
              </a:rPr>
              <a:t> 도장</a:t>
            </a:r>
            <a:endParaRPr lang="en-US" altLang="ko-KR" sz="2800" dirty="0" smtClean="0">
              <a:solidFill>
                <a:schemeClr val="tx1"/>
              </a:solidFill>
            </a:endParaRPr>
          </a:p>
          <a:p>
            <a:pPr lvl="2"/>
            <a:r>
              <a:rPr lang="ko-KR" altLang="en-US" dirty="0" smtClean="0">
                <a:solidFill>
                  <a:schemeClr val="tx1"/>
                </a:solidFill>
              </a:rPr>
              <a:t>도안을 뜨거나 </a:t>
            </a:r>
            <a:r>
              <a:rPr lang="ko-KR" altLang="en-US" dirty="0" err="1" smtClean="0">
                <a:solidFill>
                  <a:schemeClr val="tx1"/>
                </a:solidFill>
              </a:rPr>
              <a:t>일러스트레이트</a:t>
            </a:r>
            <a:r>
              <a:rPr lang="ko-KR" altLang="en-US" dirty="0" smtClean="0">
                <a:solidFill>
                  <a:schemeClr val="tx1"/>
                </a:solidFill>
              </a:rPr>
              <a:t> 작업을 통하여 프린터로 출력하여 붙임</a:t>
            </a:r>
            <a:endParaRPr lang="en-US" altLang="ko-KR" dirty="0" smtClean="0">
              <a:solidFill>
                <a:schemeClr val="tx1"/>
              </a:solidFill>
            </a:endParaRPr>
          </a:p>
          <a:p>
            <a:pPr lvl="2"/>
            <a:r>
              <a:rPr lang="ko-KR" altLang="en-US" dirty="0" smtClean="0">
                <a:solidFill>
                  <a:schemeClr val="tx1"/>
                </a:solidFill>
              </a:rPr>
              <a:t>프린터 </a:t>
            </a:r>
            <a:r>
              <a:rPr lang="ko-KR" altLang="en-US" dirty="0" err="1" smtClean="0">
                <a:solidFill>
                  <a:schemeClr val="tx1"/>
                </a:solidFill>
              </a:rPr>
              <a:t>출력시</a:t>
            </a:r>
            <a:r>
              <a:rPr lang="ko-KR" altLang="en-US" dirty="0" smtClean="0">
                <a:solidFill>
                  <a:schemeClr val="tx1"/>
                </a:solidFill>
              </a:rPr>
              <a:t> 좌우 똑같이 작업 할 수 있음</a:t>
            </a:r>
            <a:endParaRPr lang="en-US" altLang="ko-KR" dirty="0" smtClean="0">
              <a:solidFill>
                <a:schemeClr val="tx1"/>
              </a:solidFill>
            </a:endParaRPr>
          </a:p>
          <a:p>
            <a:pPr lvl="1"/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 anchor="t">
            <a:normAutofit/>
          </a:bodyPr>
          <a:lstStyle/>
          <a:p>
            <a:r>
              <a:rPr lang="ko-KR" altLang="en-US" sz="4800" dirty="0" smtClean="0">
                <a:latin typeface="HY목각파임B" pitchFamily="18" charset="-127"/>
                <a:ea typeface="HY목각파임B" pitchFamily="18" charset="-127"/>
              </a:rPr>
              <a:t>도장 결함</a:t>
            </a:r>
            <a:r>
              <a:rPr lang="en-US" altLang="ko-KR" sz="4800" dirty="0" smtClean="0">
                <a:latin typeface="HY목각파임B" pitchFamily="18" charset="-127"/>
                <a:ea typeface="HY목각파임B" pitchFamily="18" charset="-127"/>
              </a:rPr>
              <a:t>-</a:t>
            </a:r>
            <a:r>
              <a:rPr lang="ko-KR" altLang="en-US" sz="4800" dirty="0" smtClean="0">
                <a:latin typeface="HY목각파임B" pitchFamily="18" charset="-127"/>
                <a:ea typeface="HY목각파임B" pitchFamily="18" charset="-127"/>
              </a:rPr>
              <a:t>연마자국</a:t>
            </a:r>
            <a:endParaRPr lang="ko-KR" altLang="en-US" sz="4800" dirty="0">
              <a:latin typeface="HY목각파임B" pitchFamily="18" charset="-127"/>
              <a:ea typeface="HY목각파임B" pitchFamily="18" charset="-127"/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ko-KR" altLang="en-US" dirty="0" smtClean="0"/>
              <a:t>현상</a:t>
            </a:r>
            <a:r>
              <a:rPr lang="en-US" altLang="ko-KR" dirty="0" smtClean="0"/>
              <a:t>: </a:t>
            </a:r>
            <a:r>
              <a:rPr lang="ko-KR" altLang="en-US" dirty="0" smtClean="0"/>
              <a:t>상도 도료 용제가 도막이나 </a:t>
            </a:r>
            <a:r>
              <a:rPr lang="ko-KR" altLang="en-US" dirty="0" err="1" smtClean="0"/>
              <a:t>구도막이</a:t>
            </a:r>
            <a:r>
              <a:rPr lang="ko-KR" altLang="en-US" dirty="0" smtClean="0"/>
              <a:t> 연마자국에 침투하여  확장시켜 </a:t>
            </a:r>
            <a:r>
              <a:rPr lang="ko-KR" altLang="en-US" dirty="0" err="1" smtClean="0"/>
              <a:t>피도면에</a:t>
            </a:r>
            <a:r>
              <a:rPr lang="ko-KR" altLang="en-US" dirty="0" smtClean="0"/>
              <a:t> 나타난 현상 </a:t>
            </a:r>
          </a:p>
          <a:p>
            <a:endParaRPr lang="en-US" altLang="ko-KR" dirty="0" smtClean="0"/>
          </a:p>
          <a:p>
            <a:r>
              <a:rPr lang="ko-KR" altLang="en-US" dirty="0" smtClean="0"/>
              <a:t>원인 </a:t>
            </a:r>
          </a:p>
          <a:p>
            <a:pPr lvl="1"/>
            <a:r>
              <a:rPr lang="ko-KR" altLang="en-US" dirty="0" err="1" smtClean="0">
                <a:solidFill>
                  <a:schemeClr val="tx1"/>
                </a:solidFill>
              </a:rPr>
              <a:t>구도막을</a:t>
            </a:r>
            <a:r>
              <a:rPr lang="ko-KR" altLang="en-US" dirty="0" smtClean="0">
                <a:solidFill>
                  <a:schemeClr val="tx1"/>
                </a:solidFill>
              </a:rPr>
              <a:t> </a:t>
            </a:r>
            <a:r>
              <a:rPr lang="ko-KR" altLang="en-US" dirty="0" smtClean="0">
                <a:solidFill>
                  <a:schemeClr val="tx1"/>
                </a:solidFill>
              </a:rPr>
              <a:t>차단시키지 못하는 경우</a:t>
            </a:r>
          </a:p>
          <a:p>
            <a:pPr lvl="1"/>
            <a:r>
              <a:rPr lang="ko-KR" altLang="en-US" dirty="0" smtClean="0">
                <a:solidFill>
                  <a:schemeClr val="tx1"/>
                </a:solidFill>
              </a:rPr>
              <a:t>건조 도막 두께가 너무 얇은 경우 </a:t>
            </a:r>
          </a:p>
          <a:p>
            <a:endParaRPr lang="en-US" altLang="ko-KR" dirty="0" smtClean="0"/>
          </a:p>
          <a:p>
            <a:r>
              <a:rPr lang="ko-KR" altLang="en-US" dirty="0" smtClean="0"/>
              <a:t>처방</a:t>
            </a:r>
            <a:r>
              <a:rPr lang="en-US" altLang="ko-KR" dirty="0" smtClean="0"/>
              <a:t>: </a:t>
            </a:r>
            <a:r>
              <a:rPr lang="ko-KR" altLang="en-US" dirty="0" smtClean="0"/>
              <a:t>도막을 건조 후 </a:t>
            </a:r>
            <a:r>
              <a:rPr lang="ko-KR" altLang="en-US" dirty="0" err="1" smtClean="0"/>
              <a:t>콤파운드로</a:t>
            </a:r>
            <a:r>
              <a:rPr lang="ko-KR" altLang="en-US" dirty="0" smtClean="0"/>
              <a:t> 문질러 준 후 재 도장 </a:t>
            </a:r>
          </a:p>
          <a:p>
            <a:endParaRPr lang="ko-KR" altLang="en-US" dirty="0"/>
          </a:p>
        </p:txBody>
      </p:sp>
      <p:pic>
        <p:nvPicPr>
          <p:cNvPr id="4" name="그림 3" descr="연마자국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74378" y="924789"/>
            <a:ext cx="8341026" cy="5576045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 anchor="t">
            <a:normAutofit/>
          </a:bodyPr>
          <a:lstStyle/>
          <a:p>
            <a:r>
              <a:rPr lang="ko-KR" altLang="en-US" sz="4800" dirty="0" smtClean="0">
                <a:latin typeface="HY목각파임B" pitchFamily="18" charset="-127"/>
                <a:ea typeface="HY목각파임B" pitchFamily="18" charset="-127"/>
              </a:rPr>
              <a:t>도장 결함</a:t>
            </a:r>
            <a:r>
              <a:rPr lang="en-US" altLang="ko-KR" sz="4800" dirty="0" smtClean="0">
                <a:latin typeface="HY목각파임B" pitchFamily="18" charset="-127"/>
                <a:ea typeface="HY목각파임B" pitchFamily="18" charset="-127"/>
              </a:rPr>
              <a:t>-</a:t>
            </a:r>
            <a:r>
              <a:rPr lang="ko-KR" altLang="en-US" sz="4800" dirty="0" smtClean="0">
                <a:latin typeface="HY목각파임B" pitchFamily="18" charset="-127"/>
                <a:ea typeface="HY목각파임B" pitchFamily="18" charset="-127"/>
              </a:rPr>
              <a:t>오렌지 필</a:t>
            </a:r>
            <a:endParaRPr lang="ko-KR" altLang="en-US" sz="4800" dirty="0">
              <a:latin typeface="HY목각파임B" pitchFamily="18" charset="-127"/>
              <a:ea typeface="HY목각파임B" pitchFamily="18" charset="-127"/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ko-KR" altLang="en-US" dirty="0" smtClean="0"/>
              <a:t>현상</a:t>
            </a:r>
            <a:r>
              <a:rPr lang="en-US" altLang="ko-KR" dirty="0" smtClean="0"/>
              <a:t>:</a:t>
            </a:r>
            <a:r>
              <a:rPr lang="ko-KR" altLang="en-US" dirty="0" smtClean="0"/>
              <a:t>건조 된 도막이 귤 껍질 모양으로 생기는 현상</a:t>
            </a:r>
          </a:p>
          <a:p>
            <a:endParaRPr lang="en-US" altLang="ko-KR" dirty="0" smtClean="0"/>
          </a:p>
          <a:p>
            <a:r>
              <a:rPr lang="ko-KR" altLang="en-US" dirty="0" smtClean="0"/>
              <a:t>원인</a:t>
            </a:r>
          </a:p>
          <a:p>
            <a:pPr lvl="1"/>
            <a:r>
              <a:rPr lang="ko-KR" altLang="en-US" dirty="0" smtClean="0">
                <a:solidFill>
                  <a:schemeClr val="tx1"/>
                </a:solidFill>
              </a:rPr>
              <a:t>도료의 점도가 높음</a:t>
            </a:r>
          </a:p>
          <a:p>
            <a:pPr lvl="1"/>
            <a:r>
              <a:rPr lang="ko-KR" altLang="en-US" dirty="0" smtClean="0">
                <a:solidFill>
                  <a:schemeClr val="tx1"/>
                </a:solidFill>
              </a:rPr>
              <a:t>도장 실 온도나 도료의 온도가 높을 때</a:t>
            </a:r>
          </a:p>
          <a:p>
            <a:pPr lvl="1"/>
            <a:r>
              <a:rPr lang="ko-KR" altLang="en-US" dirty="0" smtClean="0">
                <a:solidFill>
                  <a:schemeClr val="tx1"/>
                </a:solidFill>
              </a:rPr>
              <a:t>건조 도막 두께가 얇은 경우</a:t>
            </a:r>
          </a:p>
          <a:p>
            <a:endParaRPr lang="en-US" altLang="ko-KR" dirty="0" smtClean="0"/>
          </a:p>
          <a:p>
            <a:r>
              <a:rPr lang="ko-KR" altLang="en-US" dirty="0" smtClean="0"/>
              <a:t>처방</a:t>
            </a:r>
            <a:r>
              <a:rPr lang="en-US" altLang="ko-KR" dirty="0" smtClean="0"/>
              <a:t>:</a:t>
            </a:r>
            <a:r>
              <a:rPr lang="ko-KR" altLang="en-US" dirty="0" smtClean="0"/>
              <a:t>도막을 건조 후 </a:t>
            </a:r>
            <a:r>
              <a:rPr lang="ko-KR" altLang="en-US" dirty="0" err="1" smtClean="0"/>
              <a:t>콤파운트로</a:t>
            </a:r>
            <a:r>
              <a:rPr lang="ko-KR" altLang="en-US" dirty="0" smtClean="0"/>
              <a:t> 문질러 준 후 재 도장</a:t>
            </a:r>
          </a:p>
          <a:p>
            <a:endParaRPr lang="ko-KR" altLang="en-US" dirty="0"/>
          </a:p>
        </p:txBody>
      </p:sp>
      <p:pic>
        <p:nvPicPr>
          <p:cNvPr id="4" name="그림 3" descr="오렌지 필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95536" y="692696"/>
            <a:ext cx="8424936" cy="616530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 anchor="t">
            <a:normAutofit/>
          </a:bodyPr>
          <a:lstStyle/>
          <a:p>
            <a:r>
              <a:rPr lang="ko-KR" altLang="en-US" sz="4800" dirty="0" smtClean="0">
                <a:latin typeface="HY목각파임B" pitchFamily="18" charset="-127"/>
                <a:ea typeface="HY목각파임B" pitchFamily="18" charset="-127"/>
              </a:rPr>
              <a:t>도장 결함</a:t>
            </a:r>
            <a:r>
              <a:rPr lang="en-US" altLang="ko-KR" sz="4800" dirty="0" smtClean="0">
                <a:latin typeface="HY목각파임B" pitchFamily="18" charset="-127"/>
                <a:ea typeface="HY목각파임B" pitchFamily="18" charset="-127"/>
              </a:rPr>
              <a:t>-</a:t>
            </a:r>
            <a:r>
              <a:rPr lang="ko-KR" altLang="en-US" sz="4800" dirty="0" err="1" smtClean="0">
                <a:latin typeface="HY목각파임B" pitchFamily="18" charset="-127"/>
                <a:ea typeface="HY목각파임B" pitchFamily="18" charset="-127"/>
              </a:rPr>
              <a:t>핀홀</a:t>
            </a:r>
            <a:endParaRPr lang="ko-KR" altLang="en-US" sz="4800" dirty="0">
              <a:latin typeface="HY목각파임B" pitchFamily="18" charset="-127"/>
              <a:ea typeface="HY목각파임B" pitchFamily="18" charset="-127"/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ko-KR" altLang="en-US" sz="2900" dirty="0" smtClean="0"/>
              <a:t>현상</a:t>
            </a:r>
            <a:r>
              <a:rPr lang="en-US" altLang="ko-KR" sz="2900" dirty="0" smtClean="0"/>
              <a:t>: </a:t>
            </a:r>
            <a:r>
              <a:rPr lang="ko-KR" altLang="en-US" sz="2900" dirty="0" smtClean="0"/>
              <a:t>도막 위에 작은 구멍들이 분포된 상태 </a:t>
            </a:r>
          </a:p>
          <a:p>
            <a:endParaRPr lang="en-US" altLang="ko-KR" sz="2900" dirty="0" smtClean="0"/>
          </a:p>
          <a:p>
            <a:r>
              <a:rPr lang="ko-KR" altLang="en-US" sz="2900" dirty="0" smtClean="0"/>
              <a:t>원인 </a:t>
            </a:r>
            <a:endParaRPr lang="en-US" altLang="ko-KR" sz="2900" dirty="0" smtClean="0"/>
          </a:p>
          <a:p>
            <a:pPr lvl="1"/>
            <a:r>
              <a:rPr lang="ko-KR" altLang="en-US" sz="2900" dirty="0" smtClean="0">
                <a:solidFill>
                  <a:schemeClr val="tx1"/>
                </a:solidFill>
              </a:rPr>
              <a:t>젖은 도막 상태에서의 함유 용제가 표면 건조 중에 빨리 증발하면서 구멍흔적</a:t>
            </a:r>
          </a:p>
          <a:p>
            <a:pPr lvl="1"/>
            <a:r>
              <a:rPr lang="ko-KR" altLang="en-US" sz="2900" dirty="0" smtClean="0">
                <a:solidFill>
                  <a:schemeClr val="tx1"/>
                </a:solidFill>
              </a:rPr>
              <a:t>도장 온도가 높고 습도가 높은 경우</a:t>
            </a:r>
          </a:p>
          <a:p>
            <a:endParaRPr lang="en-US" altLang="ko-KR" sz="2900" dirty="0" smtClean="0"/>
          </a:p>
          <a:p>
            <a:r>
              <a:rPr lang="ko-KR" altLang="en-US" sz="2900" dirty="0" smtClean="0"/>
              <a:t>처방</a:t>
            </a:r>
            <a:r>
              <a:rPr lang="en-US" altLang="ko-KR" sz="2900" dirty="0" smtClean="0"/>
              <a:t>: </a:t>
            </a:r>
            <a:r>
              <a:rPr lang="ko-KR" altLang="en-US" sz="2900" dirty="0" smtClean="0"/>
              <a:t>손상 부위를 박리하거나 연마한 후에 재              도장 </a:t>
            </a:r>
          </a:p>
        </p:txBody>
      </p:sp>
      <p:pic>
        <p:nvPicPr>
          <p:cNvPr id="4" name="그림 3" descr="핀홀.bmp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79512" y="908720"/>
            <a:ext cx="8964488" cy="568863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 anchor="t">
            <a:normAutofit/>
          </a:bodyPr>
          <a:lstStyle/>
          <a:p>
            <a:r>
              <a:rPr lang="ko-KR" altLang="en-US" sz="4800" dirty="0" smtClean="0">
                <a:latin typeface="HY목각파임B" pitchFamily="18" charset="-127"/>
                <a:ea typeface="HY목각파임B" pitchFamily="18" charset="-127"/>
              </a:rPr>
              <a:t>도장 결함</a:t>
            </a:r>
            <a:r>
              <a:rPr lang="en-US" altLang="ko-KR" sz="4800" dirty="0" smtClean="0">
                <a:latin typeface="HY목각파임B" pitchFamily="18" charset="-127"/>
                <a:ea typeface="HY목각파임B" pitchFamily="18" charset="-127"/>
              </a:rPr>
              <a:t>-</a:t>
            </a:r>
            <a:r>
              <a:rPr lang="ko-KR" altLang="en-US" sz="4800" dirty="0" smtClean="0">
                <a:latin typeface="HY목각파임B" pitchFamily="18" charset="-127"/>
                <a:ea typeface="HY목각파임B" pitchFamily="18" charset="-127"/>
              </a:rPr>
              <a:t>크래킹</a:t>
            </a:r>
            <a:endParaRPr lang="ko-KR" altLang="en-US" sz="4800" dirty="0">
              <a:latin typeface="HY목각파임B" pitchFamily="18" charset="-127"/>
              <a:ea typeface="HY목각파임B" pitchFamily="18" charset="-127"/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sz="3600" dirty="0" smtClean="0"/>
              <a:t>현상</a:t>
            </a:r>
            <a:r>
              <a:rPr lang="en-US" altLang="ko-KR" sz="3600" dirty="0" smtClean="0"/>
              <a:t>: </a:t>
            </a:r>
            <a:r>
              <a:rPr lang="ko-KR" altLang="en-US" sz="3600" dirty="0" smtClean="0"/>
              <a:t>도막이 갈라지는 것처럼 보임</a:t>
            </a:r>
          </a:p>
          <a:p>
            <a:endParaRPr lang="en-US" altLang="ko-KR" sz="3600" dirty="0" smtClean="0"/>
          </a:p>
          <a:p>
            <a:r>
              <a:rPr lang="ko-KR" altLang="en-US" sz="3600" dirty="0" smtClean="0"/>
              <a:t>원인</a:t>
            </a:r>
          </a:p>
          <a:p>
            <a:pPr lvl="1"/>
            <a:r>
              <a:rPr lang="ko-KR" altLang="en-US" sz="3600" dirty="0" smtClean="0">
                <a:solidFill>
                  <a:schemeClr val="tx1"/>
                </a:solidFill>
              </a:rPr>
              <a:t>도료가 너무 두껍게 도색</a:t>
            </a:r>
          </a:p>
          <a:p>
            <a:pPr lvl="1"/>
            <a:r>
              <a:rPr lang="ko-KR" altLang="en-US" sz="3600" dirty="0" smtClean="0">
                <a:solidFill>
                  <a:schemeClr val="tx1"/>
                </a:solidFill>
              </a:rPr>
              <a:t>도료가 충분히 혼합 되지 않음</a:t>
            </a:r>
          </a:p>
          <a:p>
            <a:endParaRPr lang="en-US" altLang="ko-KR" sz="3600" dirty="0" smtClean="0"/>
          </a:p>
          <a:p>
            <a:r>
              <a:rPr lang="ko-KR" altLang="en-US" sz="3600" dirty="0" smtClean="0"/>
              <a:t>대책</a:t>
            </a:r>
            <a:r>
              <a:rPr lang="en-US" altLang="ko-KR" sz="3600" dirty="0" smtClean="0"/>
              <a:t>: </a:t>
            </a:r>
            <a:r>
              <a:rPr lang="ko-KR" altLang="en-US" sz="3600" dirty="0" smtClean="0"/>
              <a:t>갈라진 부분을 갈아내고 재 도장</a:t>
            </a:r>
          </a:p>
          <a:p>
            <a:endParaRPr lang="ko-KR" altLang="en-US" dirty="0"/>
          </a:p>
        </p:txBody>
      </p:sp>
      <p:pic>
        <p:nvPicPr>
          <p:cNvPr id="4" name="그림 3" descr="크래킹.bmp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78591" y="836712"/>
            <a:ext cx="8965409" cy="5688632"/>
          </a:xfrm>
          <a:prstGeom prst="rect">
            <a:avLst/>
          </a:prstGeom>
        </p:spPr>
      </p:pic>
      <p:grpSp>
        <p:nvGrpSpPr>
          <p:cNvPr id="9" name="그룹 8"/>
          <p:cNvGrpSpPr/>
          <p:nvPr/>
        </p:nvGrpSpPr>
        <p:grpSpPr>
          <a:xfrm>
            <a:off x="2713279" y="1880053"/>
            <a:ext cx="5314401" cy="1836979"/>
            <a:chOff x="2713279" y="1880053"/>
            <a:chExt cx="5314401" cy="1836979"/>
          </a:xfrm>
        </p:grpSpPr>
        <p:sp>
          <p:nvSpPr>
            <p:cNvPr id="5" name="타원 4"/>
            <p:cNvSpPr/>
            <p:nvPr/>
          </p:nvSpPr>
          <p:spPr>
            <a:xfrm rot="21178062">
              <a:off x="2713279" y="1880053"/>
              <a:ext cx="5314401" cy="546856"/>
            </a:xfrm>
            <a:prstGeom prst="ellipse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cxnSp>
          <p:nvCxnSpPr>
            <p:cNvPr id="7" name="직선 화살표 연결선 6"/>
            <p:cNvCxnSpPr/>
            <p:nvPr/>
          </p:nvCxnSpPr>
          <p:spPr>
            <a:xfrm rot="5400000" flipH="1" flipV="1">
              <a:off x="3887924" y="2744924"/>
              <a:ext cx="504056" cy="432048"/>
            </a:xfrm>
            <a:prstGeom prst="straightConnector1">
              <a:avLst/>
            </a:prstGeom>
            <a:ln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" name="TextBox 7"/>
            <p:cNvSpPr txBox="1"/>
            <p:nvPr/>
          </p:nvSpPr>
          <p:spPr>
            <a:xfrm>
              <a:off x="3275856" y="3255367"/>
              <a:ext cx="151216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ko-KR" altLang="en-US" sz="2400" b="1" dirty="0" smtClean="0"/>
                <a:t>크래킹</a:t>
              </a:r>
              <a:endParaRPr lang="ko-KR" altLang="en-US" sz="2400" b="1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 anchor="t">
            <a:normAutofit/>
          </a:bodyPr>
          <a:lstStyle/>
          <a:p>
            <a:r>
              <a:rPr lang="ko-KR" altLang="en-US" sz="4800" dirty="0" smtClean="0">
                <a:latin typeface="HY목각파임B" pitchFamily="18" charset="-127"/>
                <a:ea typeface="HY목각파임B" pitchFamily="18" charset="-127"/>
              </a:rPr>
              <a:t>참고문헌</a:t>
            </a:r>
            <a:endParaRPr lang="ko-KR" altLang="en-US" sz="4800" dirty="0">
              <a:latin typeface="HY목각파임B" pitchFamily="18" charset="-127"/>
              <a:ea typeface="HY목각파임B" pitchFamily="18" charset="-127"/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2276872"/>
            <a:ext cx="8229600" cy="4325112"/>
          </a:xfrm>
        </p:spPr>
        <p:txBody>
          <a:bodyPr/>
          <a:lstStyle/>
          <a:p>
            <a:r>
              <a:rPr lang="ko-KR" altLang="en-US" dirty="0" smtClean="0"/>
              <a:t>자동차 도장실무 </a:t>
            </a:r>
            <a:r>
              <a:rPr lang="en-US" altLang="ko-KR" dirty="0" smtClean="0"/>
              <a:t>&lt;</a:t>
            </a:r>
            <a:r>
              <a:rPr lang="ko-KR" altLang="en-US" dirty="0" smtClean="0"/>
              <a:t>김재훈 외</a:t>
            </a:r>
            <a:r>
              <a:rPr lang="en-US" altLang="ko-KR" dirty="0" smtClean="0"/>
              <a:t>4&gt; - </a:t>
            </a:r>
            <a:r>
              <a:rPr lang="ko-KR" altLang="en-US" dirty="0" err="1" smtClean="0"/>
              <a:t>골든벨</a:t>
            </a:r>
            <a:endParaRPr lang="en-US" altLang="ko-KR" dirty="0" smtClean="0"/>
          </a:p>
          <a:p>
            <a:endParaRPr lang="en-US" altLang="ko-KR" dirty="0" smtClean="0"/>
          </a:p>
          <a:p>
            <a:r>
              <a:rPr lang="en-US" altLang="ko-KR" dirty="0" smtClean="0">
                <a:hlinkClick r:id="rId2"/>
              </a:rPr>
              <a:t>http://old.autorefinishes.co.kr/common/auto-refinish-history.asp</a:t>
            </a:r>
            <a:endParaRPr lang="en-US" altLang="ko-KR" dirty="0" smtClean="0"/>
          </a:p>
          <a:p>
            <a:endParaRPr lang="en-US" altLang="ko-KR" dirty="0" smtClean="0"/>
          </a:p>
          <a:p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 anchor="t">
            <a:normAutofit/>
          </a:bodyPr>
          <a:lstStyle/>
          <a:p>
            <a:r>
              <a:rPr lang="ko-KR" altLang="en-US" sz="4800" dirty="0" smtClean="0">
                <a:latin typeface="HY목각파임B" pitchFamily="18" charset="-127"/>
                <a:ea typeface="HY목각파임B" pitchFamily="18" charset="-127"/>
              </a:rPr>
              <a:t>도장목적</a:t>
            </a:r>
            <a:endParaRPr lang="ko-KR" altLang="en-US" sz="4800" dirty="0">
              <a:latin typeface="HY목각파임B" pitchFamily="18" charset="-127"/>
              <a:ea typeface="HY목각파임B" pitchFamily="18" charset="-127"/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altLang="ko-KR" sz="4000" dirty="0" smtClean="0"/>
          </a:p>
          <a:p>
            <a:r>
              <a:rPr lang="ko-KR" altLang="en-US" sz="4000" dirty="0" smtClean="0"/>
              <a:t>물체를 보호</a:t>
            </a:r>
            <a:r>
              <a:rPr lang="en-US" altLang="ko-KR" sz="4000" dirty="0" smtClean="0"/>
              <a:t>, </a:t>
            </a:r>
            <a:r>
              <a:rPr lang="ko-KR" altLang="en-US" sz="4000" dirty="0" smtClean="0"/>
              <a:t>상품가치를 향상 </a:t>
            </a:r>
            <a:endParaRPr lang="en-US" altLang="ko-KR" sz="4000" dirty="0" smtClean="0"/>
          </a:p>
          <a:p>
            <a:endParaRPr lang="en-US" altLang="ko-KR" sz="4000" dirty="0" smtClean="0"/>
          </a:p>
          <a:p>
            <a:r>
              <a:rPr lang="ko-KR" altLang="en-US" sz="4000" dirty="0" smtClean="0"/>
              <a:t>도료를 피복</a:t>
            </a:r>
            <a:r>
              <a:rPr lang="en-US" altLang="ko-KR" sz="4000" dirty="0" smtClean="0"/>
              <a:t>, </a:t>
            </a:r>
            <a:r>
              <a:rPr lang="ko-KR" altLang="en-US" sz="4000" dirty="0" smtClean="0"/>
              <a:t>건조 후 도막을 형성  작업</a:t>
            </a:r>
            <a:endParaRPr lang="ko-KR" altLang="en-US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 anchor="t">
            <a:normAutofit/>
          </a:bodyPr>
          <a:lstStyle/>
          <a:p>
            <a:r>
              <a:rPr lang="ko-KR" altLang="en-US" sz="4800" dirty="0" smtClean="0">
                <a:latin typeface="HY목각파임B" pitchFamily="18" charset="-127"/>
                <a:ea typeface="HY목각파임B" pitchFamily="18" charset="-127"/>
              </a:rPr>
              <a:t>도장 </a:t>
            </a:r>
            <a:r>
              <a:rPr lang="en-US" altLang="ko-KR" sz="4800" dirty="0" smtClean="0">
                <a:latin typeface="HY목각파임B" pitchFamily="18" charset="-127"/>
                <a:ea typeface="HY목각파임B" pitchFamily="18" charset="-127"/>
              </a:rPr>
              <a:t>&amp; </a:t>
            </a:r>
            <a:r>
              <a:rPr lang="ko-KR" altLang="en-US" sz="4800" dirty="0" smtClean="0">
                <a:latin typeface="HY목각파임B" pitchFamily="18" charset="-127"/>
                <a:ea typeface="HY목각파임B" pitchFamily="18" charset="-127"/>
              </a:rPr>
              <a:t>도료 </a:t>
            </a:r>
            <a:r>
              <a:rPr lang="en-US" altLang="ko-KR" sz="4800" dirty="0" smtClean="0">
                <a:latin typeface="HY목각파임B" pitchFamily="18" charset="-127"/>
                <a:ea typeface="HY목각파임B" pitchFamily="18" charset="-127"/>
              </a:rPr>
              <a:t>- </a:t>
            </a:r>
            <a:r>
              <a:rPr lang="ko-KR" altLang="en-US" sz="4800" dirty="0" err="1" smtClean="0">
                <a:latin typeface="HY목각파임B" pitchFamily="18" charset="-127"/>
                <a:ea typeface="HY목각파임B" pitchFamily="18" charset="-127"/>
              </a:rPr>
              <a:t>하도도장</a:t>
            </a:r>
            <a:endParaRPr lang="ko-KR" altLang="en-US" sz="4800" dirty="0">
              <a:latin typeface="HY목각파임B" pitchFamily="18" charset="-127"/>
              <a:ea typeface="HY목각파임B" pitchFamily="18" charset="-127"/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altLang="ko-KR" dirty="0" smtClean="0"/>
          </a:p>
          <a:p>
            <a:r>
              <a:rPr lang="ko-KR" altLang="en-US" sz="4400" dirty="0" err="1" smtClean="0"/>
              <a:t>방청력을</a:t>
            </a:r>
            <a:r>
              <a:rPr lang="ko-KR" altLang="en-US" sz="4400" dirty="0" smtClean="0"/>
              <a:t> 목적으로 도장하기 힘든 부분을 포함하여 전체적인 면을 균일한 도막 두께로 도장</a:t>
            </a:r>
            <a:r>
              <a:rPr lang="en-US" altLang="ko-KR" sz="4400" dirty="0" smtClean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 anchor="t">
            <a:normAutofit/>
          </a:bodyPr>
          <a:lstStyle/>
          <a:p>
            <a:r>
              <a:rPr lang="ko-KR" altLang="en-US" sz="4800" dirty="0" smtClean="0">
                <a:latin typeface="HY목각파임B" pitchFamily="18" charset="-127"/>
                <a:ea typeface="HY목각파임B" pitchFamily="18" charset="-127"/>
              </a:rPr>
              <a:t>도장 </a:t>
            </a:r>
            <a:r>
              <a:rPr lang="en-US" altLang="ko-KR" sz="4800" dirty="0" smtClean="0">
                <a:latin typeface="HY목각파임B" pitchFamily="18" charset="-127"/>
                <a:ea typeface="HY목각파임B" pitchFamily="18" charset="-127"/>
              </a:rPr>
              <a:t>&amp; </a:t>
            </a:r>
            <a:r>
              <a:rPr lang="ko-KR" altLang="en-US" sz="4800" dirty="0" smtClean="0">
                <a:latin typeface="HY목각파임B" pitchFamily="18" charset="-127"/>
                <a:ea typeface="HY목각파임B" pitchFamily="18" charset="-127"/>
              </a:rPr>
              <a:t>도료 </a:t>
            </a:r>
            <a:r>
              <a:rPr lang="en-US" altLang="ko-KR" sz="4800" dirty="0" smtClean="0">
                <a:latin typeface="HY목각파임B" pitchFamily="18" charset="-127"/>
                <a:ea typeface="HY목각파임B" pitchFamily="18" charset="-127"/>
              </a:rPr>
              <a:t>- </a:t>
            </a:r>
            <a:r>
              <a:rPr lang="ko-KR" altLang="en-US" sz="4800" dirty="0" err="1" smtClean="0">
                <a:latin typeface="HY목각파임B" pitchFamily="18" charset="-127"/>
                <a:ea typeface="HY목각파임B" pitchFamily="18" charset="-127"/>
              </a:rPr>
              <a:t>하도도료</a:t>
            </a:r>
            <a:endParaRPr lang="ko-KR" altLang="en-US" sz="4800" dirty="0">
              <a:latin typeface="HY목각파임B" pitchFamily="18" charset="-127"/>
              <a:ea typeface="HY목각파임B" pitchFamily="18" charset="-127"/>
            </a:endParaRPr>
          </a:p>
        </p:txBody>
      </p:sp>
      <p:graphicFrame>
        <p:nvGraphicFramePr>
          <p:cNvPr id="4" name="내용 개체 틀 3"/>
          <p:cNvGraphicFramePr>
            <a:graphicFrameLocks noGrp="1"/>
          </p:cNvGraphicFramePr>
          <p:nvPr>
            <p:ph idx="1"/>
          </p:nvPr>
        </p:nvGraphicFramePr>
        <p:xfrm>
          <a:off x="71406" y="2000240"/>
          <a:ext cx="8929718" cy="478632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 anchor="t">
            <a:normAutofit/>
          </a:bodyPr>
          <a:lstStyle/>
          <a:p>
            <a:r>
              <a:rPr lang="ko-KR" altLang="en-US" sz="4800" dirty="0" smtClean="0">
                <a:latin typeface="HY목각파임B" pitchFamily="18" charset="-127"/>
                <a:ea typeface="HY목각파임B" pitchFamily="18" charset="-127"/>
              </a:rPr>
              <a:t>도장 </a:t>
            </a:r>
            <a:r>
              <a:rPr lang="en-US" altLang="ko-KR" sz="4800" dirty="0" smtClean="0">
                <a:latin typeface="HY목각파임B" pitchFamily="18" charset="-127"/>
                <a:ea typeface="HY목각파임B" pitchFamily="18" charset="-127"/>
              </a:rPr>
              <a:t>&amp; </a:t>
            </a:r>
            <a:r>
              <a:rPr lang="ko-KR" altLang="en-US" sz="4800" dirty="0" smtClean="0">
                <a:latin typeface="HY목각파임B" pitchFamily="18" charset="-127"/>
                <a:ea typeface="HY목각파임B" pitchFamily="18" charset="-127"/>
              </a:rPr>
              <a:t>도료 </a:t>
            </a:r>
            <a:r>
              <a:rPr lang="en-US" altLang="ko-KR" sz="4800" dirty="0" smtClean="0">
                <a:latin typeface="HY목각파임B" pitchFamily="18" charset="-127"/>
                <a:ea typeface="HY목각파임B" pitchFamily="18" charset="-127"/>
              </a:rPr>
              <a:t>- </a:t>
            </a:r>
            <a:r>
              <a:rPr lang="ko-KR" altLang="en-US" sz="4800" dirty="0" smtClean="0">
                <a:latin typeface="HY목각파임B" pitchFamily="18" charset="-127"/>
                <a:ea typeface="HY목각파임B" pitchFamily="18" charset="-127"/>
              </a:rPr>
              <a:t>중도도장</a:t>
            </a:r>
            <a:endParaRPr lang="ko-KR" altLang="en-US" sz="4800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altLang="ko-KR" sz="3500" dirty="0" smtClean="0"/>
          </a:p>
          <a:p>
            <a:r>
              <a:rPr lang="ko-KR" altLang="en-US" sz="3500" dirty="0" smtClean="0"/>
              <a:t>상도가 </a:t>
            </a:r>
            <a:r>
              <a:rPr lang="ko-KR" altLang="en-US" sz="3500" dirty="0" err="1" smtClean="0"/>
              <a:t>하도에</a:t>
            </a:r>
            <a:r>
              <a:rPr lang="ko-KR" altLang="en-US" sz="3500" dirty="0" smtClean="0"/>
              <a:t> 침투하지 않게 하고 미세한 요철을 수정하는 공정이다</a:t>
            </a:r>
            <a:r>
              <a:rPr lang="en-US" altLang="ko-KR" sz="3500" dirty="0" smtClean="0"/>
              <a:t>.</a:t>
            </a:r>
          </a:p>
          <a:p>
            <a:endParaRPr lang="en-US" altLang="ko-KR" sz="3500" dirty="0" smtClean="0"/>
          </a:p>
          <a:p>
            <a:r>
              <a:rPr lang="ko-KR" altLang="en-US" sz="3500" dirty="0" smtClean="0"/>
              <a:t>광택과 선영성을 부여하며 내구성</a:t>
            </a:r>
            <a:r>
              <a:rPr lang="en-US" altLang="ko-KR" sz="3500" dirty="0" smtClean="0"/>
              <a:t>, </a:t>
            </a:r>
            <a:r>
              <a:rPr lang="ko-KR" altLang="en-US" sz="3500" dirty="0" smtClean="0"/>
              <a:t>내수성</a:t>
            </a:r>
            <a:r>
              <a:rPr lang="en-US" altLang="ko-KR" sz="3500" dirty="0" smtClean="0"/>
              <a:t>, </a:t>
            </a:r>
            <a:r>
              <a:rPr lang="ko-KR" altLang="en-US" sz="3500" dirty="0" err="1" smtClean="0"/>
              <a:t>내치핑성</a:t>
            </a:r>
            <a:r>
              <a:rPr lang="ko-KR" altLang="en-US" sz="3500" dirty="0" smtClean="0"/>
              <a:t> 등을 향상 시킨다</a:t>
            </a:r>
            <a:r>
              <a:rPr lang="en-US" altLang="ko-KR" sz="3500" dirty="0" smtClean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 anchor="t">
            <a:normAutofit/>
          </a:bodyPr>
          <a:lstStyle/>
          <a:p>
            <a:r>
              <a:rPr lang="ko-KR" altLang="en-US" sz="4800" dirty="0" smtClean="0">
                <a:latin typeface="HY목각파임B" pitchFamily="18" charset="-127"/>
                <a:ea typeface="HY목각파임B" pitchFamily="18" charset="-127"/>
              </a:rPr>
              <a:t>도장 </a:t>
            </a:r>
            <a:r>
              <a:rPr lang="en-US" altLang="ko-KR" sz="4800" dirty="0" smtClean="0">
                <a:latin typeface="HY목각파임B" pitchFamily="18" charset="-127"/>
                <a:ea typeface="HY목각파임B" pitchFamily="18" charset="-127"/>
              </a:rPr>
              <a:t>&amp; </a:t>
            </a:r>
            <a:r>
              <a:rPr lang="ko-KR" altLang="en-US" sz="4800" dirty="0" smtClean="0">
                <a:latin typeface="HY목각파임B" pitchFamily="18" charset="-127"/>
                <a:ea typeface="HY목각파임B" pitchFamily="18" charset="-127"/>
              </a:rPr>
              <a:t>도료 </a:t>
            </a:r>
            <a:r>
              <a:rPr lang="en-US" altLang="ko-KR" sz="4800" dirty="0" smtClean="0">
                <a:latin typeface="HY목각파임B" pitchFamily="18" charset="-127"/>
                <a:ea typeface="HY목각파임B" pitchFamily="18" charset="-127"/>
              </a:rPr>
              <a:t>- </a:t>
            </a:r>
            <a:r>
              <a:rPr lang="ko-KR" altLang="en-US" sz="4800" dirty="0" smtClean="0">
                <a:latin typeface="HY목각파임B" pitchFamily="18" charset="-127"/>
                <a:ea typeface="HY목각파임B" pitchFamily="18" charset="-127"/>
              </a:rPr>
              <a:t>중도도료</a:t>
            </a:r>
            <a:endParaRPr lang="ko-KR" altLang="en-US" sz="4800" dirty="0"/>
          </a:p>
        </p:txBody>
      </p:sp>
      <p:graphicFrame>
        <p:nvGraphicFramePr>
          <p:cNvPr id="7" name="내용 개체 틀 6"/>
          <p:cNvGraphicFramePr>
            <a:graphicFrameLocks noGrp="1"/>
          </p:cNvGraphicFramePr>
          <p:nvPr>
            <p:ph idx="1"/>
          </p:nvPr>
        </p:nvGraphicFramePr>
        <p:xfrm>
          <a:off x="71406" y="2000240"/>
          <a:ext cx="8929718" cy="48577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 anchor="t">
            <a:normAutofit/>
          </a:bodyPr>
          <a:lstStyle/>
          <a:p>
            <a:r>
              <a:rPr lang="ko-KR" altLang="en-US" sz="4800" dirty="0" smtClean="0">
                <a:latin typeface="HY목각파임B" pitchFamily="18" charset="-127"/>
                <a:ea typeface="HY목각파임B" pitchFamily="18" charset="-127"/>
              </a:rPr>
              <a:t>도장 </a:t>
            </a:r>
            <a:r>
              <a:rPr lang="en-US" altLang="ko-KR" sz="4800" dirty="0" smtClean="0">
                <a:latin typeface="HY목각파임B" pitchFamily="18" charset="-127"/>
                <a:ea typeface="HY목각파임B" pitchFamily="18" charset="-127"/>
              </a:rPr>
              <a:t>&amp; </a:t>
            </a:r>
            <a:r>
              <a:rPr lang="ko-KR" altLang="en-US" sz="4800" dirty="0" smtClean="0">
                <a:latin typeface="HY목각파임B" pitchFamily="18" charset="-127"/>
                <a:ea typeface="HY목각파임B" pitchFamily="18" charset="-127"/>
              </a:rPr>
              <a:t>도료 </a:t>
            </a:r>
            <a:r>
              <a:rPr lang="en-US" altLang="ko-KR" sz="4800" dirty="0" smtClean="0">
                <a:latin typeface="HY목각파임B" pitchFamily="18" charset="-127"/>
                <a:ea typeface="HY목각파임B" pitchFamily="18" charset="-127"/>
              </a:rPr>
              <a:t>- </a:t>
            </a:r>
            <a:r>
              <a:rPr lang="ko-KR" altLang="en-US" sz="4800" dirty="0" smtClean="0">
                <a:latin typeface="HY목각파임B" pitchFamily="18" charset="-127"/>
                <a:ea typeface="HY목각파임B" pitchFamily="18" charset="-127"/>
              </a:rPr>
              <a:t>상도도장</a:t>
            </a:r>
            <a:endParaRPr lang="ko-KR" altLang="en-US" sz="4800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altLang="ko-KR" sz="4000" dirty="0" smtClean="0"/>
          </a:p>
          <a:p>
            <a:r>
              <a:rPr lang="ko-KR" altLang="en-US" sz="4000" dirty="0" smtClean="0"/>
              <a:t>자동차에 아름다움과 내구성을 확보하기 위한 마무리 공정 </a:t>
            </a:r>
            <a:r>
              <a:rPr lang="en-US" altLang="ko-KR" sz="4000" dirty="0" smtClean="0"/>
              <a:t>              (</a:t>
            </a:r>
            <a:r>
              <a:rPr lang="ko-KR" altLang="en-US" sz="4000" dirty="0" err="1" smtClean="0"/>
              <a:t>미적효과</a:t>
            </a:r>
            <a:r>
              <a:rPr lang="en-US" altLang="ko-KR" sz="4000" dirty="0" smtClean="0"/>
              <a:t>)</a:t>
            </a:r>
          </a:p>
          <a:p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 anchor="t">
            <a:normAutofit/>
          </a:bodyPr>
          <a:lstStyle/>
          <a:p>
            <a:r>
              <a:rPr lang="ko-KR" altLang="en-US" sz="4800" dirty="0" smtClean="0">
                <a:latin typeface="HY목각파임B" pitchFamily="18" charset="-127"/>
                <a:ea typeface="HY목각파임B" pitchFamily="18" charset="-127"/>
              </a:rPr>
              <a:t>도장 </a:t>
            </a:r>
            <a:r>
              <a:rPr lang="en-US" altLang="ko-KR" sz="4800" dirty="0" smtClean="0">
                <a:latin typeface="HY목각파임B" pitchFamily="18" charset="-127"/>
                <a:ea typeface="HY목각파임B" pitchFamily="18" charset="-127"/>
              </a:rPr>
              <a:t>&amp; </a:t>
            </a:r>
            <a:r>
              <a:rPr lang="ko-KR" altLang="en-US" sz="4800" dirty="0" smtClean="0">
                <a:latin typeface="HY목각파임B" pitchFamily="18" charset="-127"/>
                <a:ea typeface="HY목각파임B" pitchFamily="18" charset="-127"/>
              </a:rPr>
              <a:t>도료 </a:t>
            </a:r>
            <a:r>
              <a:rPr lang="en-US" altLang="ko-KR" sz="4800" dirty="0" smtClean="0">
                <a:latin typeface="HY목각파임B" pitchFamily="18" charset="-127"/>
                <a:ea typeface="HY목각파임B" pitchFamily="18" charset="-127"/>
              </a:rPr>
              <a:t>- </a:t>
            </a:r>
            <a:r>
              <a:rPr lang="ko-KR" altLang="en-US" sz="4800" dirty="0" smtClean="0">
                <a:latin typeface="HY목각파임B" pitchFamily="18" charset="-127"/>
                <a:ea typeface="HY목각파임B" pitchFamily="18" charset="-127"/>
              </a:rPr>
              <a:t>상도도료</a:t>
            </a:r>
            <a:endParaRPr lang="ko-KR" altLang="en-US" sz="4800" dirty="0"/>
          </a:p>
        </p:txBody>
      </p:sp>
      <p:graphicFrame>
        <p:nvGraphicFramePr>
          <p:cNvPr id="4" name="내용 개체 틀 6"/>
          <p:cNvGraphicFramePr>
            <a:graphicFrameLocks noGrp="1"/>
          </p:cNvGraphicFramePr>
          <p:nvPr>
            <p:ph idx="1"/>
          </p:nvPr>
        </p:nvGraphicFramePr>
        <p:xfrm>
          <a:off x="71406" y="2000240"/>
          <a:ext cx="8929718" cy="48577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도시">
  <a:themeElements>
    <a:clrScheme name="트렉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도시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521</TotalTime>
  <Words>641</Words>
  <Application>Microsoft Office PowerPoint</Application>
  <PresentationFormat>화면 슬라이드 쇼(4:3)</PresentationFormat>
  <Paragraphs>170</Paragraphs>
  <Slides>27</Slides>
  <Notes>1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27</vt:i4>
      </vt:variant>
    </vt:vector>
  </HeadingPairs>
  <TitlesOfParts>
    <vt:vector size="28" baseType="lpstr">
      <vt:lpstr>도시</vt:lpstr>
      <vt:lpstr>자동차 도장</vt:lpstr>
      <vt:lpstr>목차</vt:lpstr>
      <vt:lpstr>도장목적</vt:lpstr>
      <vt:lpstr>도장 &amp; 도료 - 하도도장</vt:lpstr>
      <vt:lpstr>도장 &amp; 도료 - 하도도료</vt:lpstr>
      <vt:lpstr>도장 &amp; 도료 - 중도도장</vt:lpstr>
      <vt:lpstr>도장 &amp; 도료 - 중도도료</vt:lpstr>
      <vt:lpstr>도장 &amp; 도료 - 상도도장</vt:lpstr>
      <vt:lpstr>도장 &amp; 도료 - 상도도료</vt:lpstr>
      <vt:lpstr>도료의 건조</vt:lpstr>
      <vt:lpstr>도료의 건조의 기본조건</vt:lpstr>
      <vt:lpstr>도료의 건조시간</vt:lpstr>
      <vt:lpstr>도료의 건조 7단계</vt:lpstr>
      <vt:lpstr>광택의 정의</vt:lpstr>
      <vt:lpstr>광택작업 공정</vt:lpstr>
      <vt:lpstr>광택기 버프</vt:lpstr>
      <vt:lpstr>광택 작업시 주의 사항</vt:lpstr>
      <vt:lpstr>특수 도장</vt:lpstr>
      <vt:lpstr>특수 도장</vt:lpstr>
      <vt:lpstr>특수 도장</vt:lpstr>
      <vt:lpstr>특수 도장</vt:lpstr>
      <vt:lpstr>특수 도장</vt:lpstr>
      <vt:lpstr>도장 결함-연마자국</vt:lpstr>
      <vt:lpstr>도장 결함-오렌지 필</vt:lpstr>
      <vt:lpstr>도장 결함-핀홀</vt:lpstr>
      <vt:lpstr>도장 결함-크래킹</vt:lpstr>
      <vt:lpstr>참고문헌</vt:lpstr>
    </vt:vector>
  </TitlesOfParts>
  <Company>Corea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자동차 도장</dc:title>
  <dc:creator>Admin</dc:creator>
  <cp:lastModifiedBy>sec</cp:lastModifiedBy>
  <cp:revision>68</cp:revision>
  <dcterms:created xsi:type="dcterms:W3CDTF">2010-11-16T10:28:41Z</dcterms:created>
  <dcterms:modified xsi:type="dcterms:W3CDTF">2010-11-23T04:28:00Z</dcterms:modified>
</cp:coreProperties>
</file>