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8" r:id="rId3"/>
    <p:sldId id="280" r:id="rId4"/>
    <p:sldId id="257" r:id="rId5"/>
    <p:sldId id="260" r:id="rId6"/>
    <p:sldId id="288" r:id="rId7"/>
    <p:sldId id="276" r:id="rId8"/>
    <p:sldId id="287" r:id="rId9"/>
    <p:sldId id="285" r:id="rId10"/>
    <p:sldId id="286" r:id="rId11"/>
    <p:sldId id="284" r:id="rId12"/>
    <p:sldId id="256" r:id="rId13"/>
    <p:sldId id="293" r:id="rId14"/>
    <p:sldId id="299" r:id="rId15"/>
    <p:sldId id="278" r:id="rId16"/>
    <p:sldId id="259" r:id="rId17"/>
    <p:sldId id="258" r:id="rId18"/>
    <p:sldId id="279" r:id="rId19"/>
    <p:sldId id="281" r:id="rId20"/>
    <p:sldId id="282" r:id="rId21"/>
    <p:sldId id="261" r:id="rId22"/>
    <p:sldId id="304" r:id="rId23"/>
    <p:sldId id="289" r:id="rId24"/>
    <p:sldId id="296" r:id="rId25"/>
    <p:sldId id="300" r:id="rId26"/>
    <p:sldId id="290" r:id="rId27"/>
    <p:sldId id="292" r:id="rId28"/>
    <p:sldId id="291" r:id="rId29"/>
    <p:sldId id="302" r:id="rId30"/>
    <p:sldId id="294" r:id="rId31"/>
    <p:sldId id="305" r:id="rId32"/>
    <p:sldId id="295" r:id="rId33"/>
    <p:sldId id="301" r:id="rId34"/>
    <p:sldId id="297" r:id="rId35"/>
    <p:sldId id="303" r:id="rId3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F1F2-3E13-4D3B-8DCF-A0D24FFC4751}" type="datetimeFigureOut">
              <a:rPr lang="ko-KR" altLang="en-US" smtClean="0"/>
              <a:t>2015-06-10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5A3C-4C25-42AC-AADE-543D95059A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F1F2-3E13-4D3B-8DCF-A0D24FFC4751}" type="datetimeFigureOut">
              <a:rPr lang="ko-KR" altLang="en-US" smtClean="0"/>
              <a:t>2015-06-10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5A3C-4C25-42AC-AADE-543D95059A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F1F2-3E13-4D3B-8DCF-A0D24FFC4751}" type="datetimeFigureOut">
              <a:rPr lang="ko-KR" altLang="en-US" smtClean="0"/>
              <a:t>2015-06-10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5A3C-4C25-42AC-AADE-543D95059A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F1F2-3E13-4D3B-8DCF-A0D24FFC4751}" type="datetimeFigureOut">
              <a:rPr lang="ko-KR" altLang="en-US" smtClean="0"/>
              <a:t>2015-06-10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5A3C-4C25-42AC-AADE-543D95059A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F1F2-3E13-4D3B-8DCF-A0D24FFC4751}" type="datetimeFigureOut">
              <a:rPr lang="ko-KR" altLang="en-US" smtClean="0"/>
              <a:t>2015-06-10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5A3C-4C25-42AC-AADE-543D95059A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F1F2-3E13-4D3B-8DCF-A0D24FFC4751}" type="datetimeFigureOut">
              <a:rPr lang="ko-KR" altLang="en-US" smtClean="0"/>
              <a:t>2015-06-10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5A3C-4C25-42AC-AADE-543D95059A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F1F2-3E13-4D3B-8DCF-A0D24FFC4751}" type="datetimeFigureOut">
              <a:rPr lang="ko-KR" altLang="en-US" smtClean="0"/>
              <a:t>2015-06-10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5A3C-4C25-42AC-AADE-543D95059A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F1F2-3E13-4D3B-8DCF-A0D24FFC4751}" type="datetimeFigureOut">
              <a:rPr lang="ko-KR" altLang="en-US" smtClean="0"/>
              <a:t>2015-06-10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5A3C-4C25-42AC-AADE-543D95059A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F1F2-3E13-4D3B-8DCF-A0D24FFC4751}" type="datetimeFigureOut">
              <a:rPr lang="ko-KR" altLang="en-US" smtClean="0"/>
              <a:t>2015-06-10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5A3C-4C25-42AC-AADE-543D95059A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F1F2-3E13-4D3B-8DCF-A0D24FFC4751}" type="datetimeFigureOut">
              <a:rPr lang="ko-KR" altLang="en-US" smtClean="0"/>
              <a:t>2015-06-10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5A3C-4C25-42AC-AADE-543D95059A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F1F2-3E13-4D3B-8DCF-A0D24FFC4751}" type="datetimeFigureOut">
              <a:rPr lang="ko-KR" altLang="en-US" smtClean="0"/>
              <a:t>2015-06-10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5A3C-4C25-42AC-AADE-543D95059A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DF1F2-3E13-4D3B-8DCF-A0D24FFC4751}" type="datetimeFigureOut">
              <a:rPr lang="ko-KR" altLang="en-US" smtClean="0"/>
              <a:t>2015-06-10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55A3C-4C25-42AC-AADE-543D95059A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도막의 결함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7170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백화</a:t>
            </a:r>
            <a:r>
              <a:rPr lang="en-US" altLang="ko-KR" b="1" dirty="0"/>
              <a:t>(Blushing)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19613"/>
            <a:ext cx="50673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170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색번짐</a:t>
            </a:r>
            <a:r>
              <a:rPr lang="en-US" altLang="ko-KR" b="1" dirty="0"/>
              <a:t>(Bleeding)</a:t>
            </a:r>
            <a:endParaRPr lang="ko-KR" altLang="en-US" dirty="0"/>
          </a:p>
        </p:txBody>
      </p:sp>
      <p:pic>
        <p:nvPicPr>
          <p:cNvPr id="9218" name="Picture 2" descr="http://www.ckpc.co.kr/UploadFolder/03_drpaint/h_drpaint/Blee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517245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4365104"/>
            <a:ext cx="51149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17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분화구현상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Cratering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05064"/>
            <a:ext cx="4536504" cy="238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jebi.co.kr/img/customer/cus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56792"/>
            <a:ext cx="457422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색분리</a:t>
            </a:r>
            <a:r>
              <a:rPr lang="en-US" altLang="ko-KR" b="1" dirty="0"/>
              <a:t>(Flooding)</a:t>
            </a:r>
            <a:endParaRPr lang="ko-KR" altLang="en-US" dirty="0"/>
          </a:p>
        </p:txBody>
      </p:sp>
      <p:pic>
        <p:nvPicPr>
          <p:cNvPr id="13314" name="Picture 2" descr="http://www.ckpc.co.kr/UploadFolder/03_drpaint/h_drpaint/Floo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7340"/>
            <a:ext cx="5976664" cy="515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3667125"/>
            <a:ext cx="50577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170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도장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후 발생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86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벗겨짐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박리</a:t>
            </a:r>
            <a:r>
              <a:rPr lang="en-US" altLang="ko-KR" b="1" dirty="0" smtClean="0"/>
              <a:t>(peeling)</a:t>
            </a:r>
            <a:endParaRPr lang="ko-KR" altLang="en-US" dirty="0"/>
          </a:p>
        </p:txBody>
      </p:sp>
      <p:pic>
        <p:nvPicPr>
          <p:cNvPr id="4098" name="Picture 2" descr="pee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7401"/>
            <a:ext cx="6246694" cy="49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56" y="3827020"/>
            <a:ext cx="51149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1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/>
              <a:t>백아화</a:t>
            </a:r>
            <a:r>
              <a:rPr lang="en-US" altLang="ko-KR" b="1" dirty="0" smtClean="0"/>
              <a:t>(Chalking)</a:t>
            </a:r>
            <a:endParaRPr lang="ko-KR" altLang="en-US" dirty="0"/>
          </a:p>
        </p:txBody>
      </p:sp>
      <p:pic>
        <p:nvPicPr>
          <p:cNvPr id="30722" name="Picture 2" descr="http://www.ckpc.co.kr/UploadFolder/03_drpaint/h_drpaint/Chal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5013185" cy="3744416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7650" y="5238750"/>
            <a:ext cx="50863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크래킹</a:t>
            </a:r>
            <a:r>
              <a:rPr lang="en-US" altLang="ko-KR" b="1" dirty="0" smtClean="0"/>
              <a:t>(CRACKING)</a:t>
            </a:r>
            <a:endParaRPr lang="ko-KR" altLang="en-US" dirty="0"/>
          </a:p>
        </p:txBody>
      </p:sp>
      <p:pic>
        <p:nvPicPr>
          <p:cNvPr id="31746" name="Picture 2" descr="http://www.ckpc.co.kr/UploadFolder/03_drpaint/h_drpaint/CRAC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743325" cy="4162425"/>
          </a:xfrm>
          <a:prstGeom prst="rect">
            <a:avLst/>
          </a:prstGeom>
          <a:noFill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797152"/>
            <a:ext cx="4860032" cy="15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flaking</a:t>
            </a:r>
            <a:endParaRPr lang="ko-KR" altLang="en-US" dirty="0"/>
          </a:p>
        </p:txBody>
      </p:sp>
      <p:pic>
        <p:nvPicPr>
          <p:cNvPr id="5122" name="Picture 2" descr="flakingpa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976664" cy="478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부풀음</a:t>
            </a:r>
            <a:r>
              <a:rPr lang="en-US" altLang="ko-KR" b="1" dirty="0"/>
              <a:t>(Blister)</a:t>
            </a:r>
            <a:endParaRPr lang="ko-KR" altLang="en-US" dirty="0"/>
          </a:p>
        </p:txBody>
      </p:sp>
      <p:pic>
        <p:nvPicPr>
          <p:cNvPr id="6146" name="Picture 2" descr="http://www.ckpc.co.kr/UploadFolder/03_drpaint/h_drpaint/Bli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7160"/>
            <a:ext cx="4925972" cy="409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52775"/>
            <a:ext cx="51530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1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b="1" dirty="0" err="1" smtClean="0"/>
              <a:t>도장시</a:t>
            </a:r>
            <a:r>
              <a:rPr lang="ko-KR" altLang="en-US" b="1" dirty="0" smtClean="0"/>
              <a:t> 발생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44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/>
              <a:t>황변</a:t>
            </a:r>
            <a:r>
              <a:rPr lang="en-US" altLang="ko-KR" b="1" dirty="0"/>
              <a:t>(Yellowing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  <p:pic>
        <p:nvPicPr>
          <p:cNvPr id="7170" name="Picture 2" descr="http://www.ckpc.co.kr/UploadFolder/03_drpaint/h_drpaint/Yellow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563036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22" y="4869161"/>
            <a:ext cx="6425278" cy="196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1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변</a:t>
            </a:r>
            <a:r>
              <a:rPr lang="en-US" altLang="ko-KR" b="1" dirty="0"/>
              <a:t>,</a:t>
            </a:r>
            <a:r>
              <a:rPr lang="ko-KR" altLang="en-US" b="1" dirty="0" smtClean="0"/>
              <a:t>퇴색</a:t>
            </a:r>
            <a:r>
              <a:rPr lang="en-US" altLang="ko-KR" b="1" dirty="0" smtClean="0"/>
              <a:t>(Discoloration)</a:t>
            </a:r>
            <a:endParaRPr lang="ko-KR" altLang="en-US" dirty="0"/>
          </a:p>
        </p:txBody>
      </p:sp>
      <p:pic>
        <p:nvPicPr>
          <p:cNvPr id="2" name="Picture 2" descr="http://www.ckpc.co.kr/UploadFolder/03_drpaint/h_drpaint/tu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9147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36" y="4354210"/>
            <a:ext cx="5086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도장방법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3126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 </a:t>
            </a:r>
            <a:r>
              <a:rPr lang="ko-KR" altLang="en-US" b="1" dirty="0" err="1"/>
              <a:t>붓도장</a:t>
            </a:r>
            <a:r>
              <a:rPr lang="en-US" altLang="ko-KR" b="1" dirty="0"/>
              <a:t>(Brush)</a:t>
            </a:r>
            <a:endParaRPr lang="ko-KR" altLang="en-US" dirty="0"/>
          </a:p>
        </p:txBody>
      </p:sp>
      <p:pic>
        <p:nvPicPr>
          <p:cNvPr id="14340" name="Picture 4" descr="Brush application of varn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02338"/>
            <a:ext cx="4472578" cy="46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70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ko-KR" altLang="en-US" b="1" dirty="0" err="1"/>
              <a:t>롤</a:t>
            </a:r>
            <a:r>
              <a:rPr lang="ko-KR" altLang="en-US" b="1" dirty="0"/>
              <a:t> </a:t>
            </a:r>
            <a:r>
              <a:rPr lang="ko-KR" altLang="en-US" b="1" dirty="0" err="1"/>
              <a:t>코오트</a:t>
            </a:r>
            <a:r>
              <a:rPr lang="en-US" altLang="ko-KR" b="1" dirty="0"/>
              <a:t>(Roll Coat)</a:t>
            </a:r>
            <a:endParaRPr lang="ko-KR" altLang="en-US" dirty="0"/>
          </a:p>
        </p:txBody>
      </p:sp>
      <p:pic>
        <p:nvPicPr>
          <p:cNvPr id="17410" name="Picture 2" descr="http://hostedmedia.reimanpub.com/TFH/Projects/FH09OCT_SMOFIN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43000"/>
            <a:ext cx="55446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70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ko-KR" altLang="en-US" b="1" dirty="0" err="1"/>
              <a:t>롤</a:t>
            </a:r>
            <a:r>
              <a:rPr lang="ko-KR" altLang="en-US" b="1" dirty="0"/>
              <a:t> </a:t>
            </a:r>
            <a:r>
              <a:rPr lang="ko-KR" altLang="en-US" b="1" dirty="0" err="1"/>
              <a:t>코오트</a:t>
            </a:r>
            <a:r>
              <a:rPr lang="en-US" altLang="ko-KR" b="1" dirty="0"/>
              <a:t>(Roll Coat)</a:t>
            </a:r>
            <a:endParaRPr lang="ko-KR" altLang="en-US" dirty="0"/>
          </a:p>
        </p:txBody>
      </p:sp>
      <p:pic>
        <p:nvPicPr>
          <p:cNvPr id="18434" name="Picture 2" descr="http://i.ytimg.com/vi/5yL7_o9jXww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72074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099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스프레이도장</a:t>
            </a:r>
            <a:r>
              <a:rPr lang="en-US" altLang="ko-KR" b="1" dirty="0"/>
              <a:t>(Spray)</a:t>
            </a:r>
            <a:endParaRPr lang="ko-KR" altLang="en-US" dirty="0"/>
          </a:p>
        </p:txBody>
      </p:sp>
      <p:pic>
        <p:nvPicPr>
          <p:cNvPr id="15362" name="Picture 2" descr="http://www.hammerzone.com/archives/wood_finishing/furniture/spray/wfrfn096a_furniture_refin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01" y="1628800"/>
            <a:ext cx="546060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70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/>
              <a:t>에어리스 스프레이</a:t>
            </a:r>
            <a:r>
              <a:rPr lang="en-US" altLang="ko-KR" b="1" dirty="0"/>
              <a:t>(Airless Spray)</a:t>
            </a:r>
            <a:endParaRPr lang="ko-KR" altLang="en-US" dirty="0"/>
          </a:p>
        </p:txBody>
      </p:sp>
      <p:pic>
        <p:nvPicPr>
          <p:cNvPr id="16386" name="Picture 2" descr="http://www.graco.com/content/dam/graco/ipd/images/application/19202.tif.imagep.148.178.900.7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1574"/>
            <a:ext cx="6658744" cy="50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70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침적도장</a:t>
            </a:r>
            <a:r>
              <a:rPr lang="en-US" altLang="ko-KR" b="1" dirty="0"/>
              <a:t>(Dipping)</a:t>
            </a:r>
            <a:endParaRPr lang="ko-KR" altLang="en-US" dirty="0"/>
          </a:p>
        </p:txBody>
      </p:sp>
      <p:pic>
        <p:nvPicPr>
          <p:cNvPr id="25602" name="Picture 2" descr="http://www.tgm7.co.kr/img/co_catalogue_image16_large_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078412" cy="507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 정전도장</a:t>
            </a:r>
            <a:endParaRPr lang="ko-KR" altLang="en-US" dirty="0"/>
          </a:p>
        </p:txBody>
      </p:sp>
      <p:pic>
        <p:nvPicPr>
          <p:cNvPr id="21506" name="Picture 2" descr="http://www.coatfab.com/images-powder/Powqip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855909" cy="45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quimicasthai.files.wordpress.com/2010/01/wagner20lstat205.jpg?w=6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437112"/>
            <a:ext cx="26193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/>
              <a:t>붓자국</a:t>
            </a:r>
            <a:r>
              <a:rPr lang="en-US" altLang="ko-KR" b="1" dirty="0" smtClean="0"/>
              <a:t>(brush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mark)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2060848"/>
            <a:ext cx="58326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 도료의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유전성이 나쁨 </a:t>
            </a:r>
            <a:endParaRPr lang="en-US" altLang="ko-K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도막이 엷음 </a:t>
            </a:r>
            <a:endParaRPr lang="en-US" altLang="ko-K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붓이 빳빳함</a:t>
            </a:r>
            <a:endParaRPr lang="en-US" altLang="ko-K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도료점도가 높음 </a:t>
            </a:r>
            <a:endParaRPr lang="en-US" altLang="ko-KR" sz="3200" dirty="0" smtClean="0"/>
          </a:p>
          <a:p>
            <a:pPr marL="285750" indent="-285750">
              <a:buFontTx/>
              <a:buChar char="-"/>
            </a:pP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050" name="Picture 2" descr="brushma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423047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70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 정전도장</a:t>
            </a:r>
            <a:endParaRPr lang="ko-KR" altLang="en-US" dirty="0"/>
          </a:p>
        </p:txBody>
      </p:sp>
      <p:pic>
        <p:nvPicPr>
          <p:cNvPr id="21508" name="Picture 4" descr="http://www.graco.com/content/dam/graco/ipd/images/application/21892.tif.image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8795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/>
              <a:t>정전분체도장</a:t>
            </a:r>
            <a:r>
              <a:rPr lang="ko-KR" altLang="en-US" b="1" dirty="0" smtClean="0"/>
              <a:t> </a:t>
            </a:r>
            <a:endParaRPr lang="ko-KR" altLang="en-US" dirty="0"/>
          </a:p>
        </p:txBody>
      </p:sp>
      <p:sp>
        <p:nvSpPr>
          <p:cNvPr id="2" name="AutoShape 2" descr="data:image/png;base64,iVBORw0KGgoAAAANSUhEUgAAAP8AAADFCAMAAACsN9QzAAABL1BMVEX////M/8yWlpb//wDP/8+vr6/Q/9CrqwCqqmz5+fn29vaqqqq7u7tsjGzT0dP9/f+qqnaqqhuqqky0tACZqpng4OC0r7R4eHiPt4+FgYXI/8is2aw2TjaIiIjq6uqioqLa2tqdnZ3FxcWSkpLu7u7CwsKgpaDP088AAACqqi+qqkDV/9UfJx+Jq4lxcXGhzqFjY2Pl/+XC88JgfmC35bdUVFRGRkaj0KOLl4t8kHyr1quus66Opo5bW1uOso6cw5yAoICTkwCCi4LZ2QDDvcNedV5PXU+AmoCHsYdvkW9CUkJeg14EEQRoYGhvh29LS0ssNyxoc2hubgBYWAB9fQBHRwCdnaY1NTWQkB8jIyMaGgDAwAB0hnSYmE6Lizimpph1dU64w7irq4aRkWeNn40y+CkkAAAZPElEQVR4nO1dC3/juHGHGIIXElg46R0t7ToEwdeeU51kVZG9Xq8t+ZzdOJsmviS9Jmlzbdrmvv9nKF58ihIpS6K1F8/99qwHJfGPGQzmCQDwTM90IOTs6JrDJQOh/BGDgVd8M4wARAYAYwZQH4UQYBQBegMIBoD2IbLHEALWf4Lb3hUhjilWD7/h//quMym8ew7cPiCMvTwXbzMvDPgL9DTkf8U7wL4QX2CET3HnuyE/4f9DCLkA3PgIvGTgJs7ejCccM/8bsUkMzm0Wefyy/6DGhcR/AUM+KHQCiLfy6w+ejAQQDZjzmPMffGNnb9rnAlvMJrCP+eskghg4566Hz33N/29AYgCEn+bed0J9mHJv7CNmGP2iOuPCHcGxMwbUA2ObGVxHjIEbgQvI5/8Nn/8X/NPxpO57fxhEWlzj2s3XPNMzPdMeKAiSuPmqHzK50ED0qW/iacnBHmL/2FrYDvlM+LQ9ka3JRR7+B1cGlCsD9tQ38bQUh370RA4ZNbzIg0/z2yUihoG7XxOghO5EbC/f7iaJu8nlMECbXL89+emIY7b7L8cRdl1sbORp2jjySWfLYpj7SsHOfzTQrKSbfjUJ/MTf9d3UUpQ/dNDqyx5FQbay28aKS+JwlWzQcRd2gVv8+R0HhEjBDXfLut2mLES+HwWYuIEPa5VeJxr5hv80ZUQN9Y4lTopWqszSsbUJDrwAwdCl6ZywKfZrfjqVxtBRF+325jSdS/zMKf3ijkjIfGxomAFECAWeAcNaIDXLj7obOyRCMdsh3st06BflcsfyL/C7npatwHactUowqVo/Cj9EYRgRm6Pfi2kAC4rJ3of8M/2keWzDygAo/I4DXQcQLj1wH/FaPg+zx/6OJayoW0PWfH1YDlvq2YiU1MT7MY4R8FPfK2wTNd2Icr0et1ItxyUJ1x8JjpFIdjj7sQr5j/hyZO1g5/CFdKm/ZBV88q+9VzlZHwvPrLkl/5qmWbymRO+2vkNxYyzykeHvxeJkQYSxsXpoyQurl5N59cbMnjz85sPM7K2n7TXCrk2+DamMv2fdZ0+tF6e/b4Lf+3LrGzgw/MWnpwurirdC5uutb+Cw8JuDXOStQRP3f3j8701H+fNG6e/1kq1v4Inxswp+a9Qk8yXajf7fFUUvN6bfbYf/sOT/t7OTjWlaBmTdtpD6jA5M/3015KaKNeuZS2Qtv6Spgsi63YT9B8b/r4ZcfoeLafUuzeFs6bUVZM3bXilpe59gt/it2YO1uK1O4dmH06uWgMzl0VtHh6X/vhqeLIaDZQQPp6e3g3mRlkXkcfgPTf6txbBG1q3pw4m1ZtabFrd1rEfgPzj9Z92ORiOBeNiWLI5+9vAwu59bgmq0Rz5K6k9uIFrmofG/JzCIVfxnbWluLe4HHIl19TC45/SgBMGUQ6PwKsT8ghl/ZThbDC31wvzF4uDwa878ghzZbQjAn41mavKbPcF688PtaMbH8Ow3X/3+dsonTW+xWLwR47O4nb6YW8OH0WL0QjhG1tn88PQfBzCV+FnLj4Qfh5k8iwfWrTWdj+YfAurE+Juz2dnt1cnJ2e3tyewDtyLObuejocknyW3PnD0MD0//cevnlktne/xV/0fYv9ZwoGJd9q8GC0uZT4v5whSKdK5Ef/bhhTAUD07/maMra3Riboe/N80yHyfpu6aa8730uVQzh8f/2Xw+GAy2wN/jxpN5kpp18aLBGzg0/JxRQi4fj1/6/9M0D5GcrMd/YPL/W+vVq96i9+rVo/GbV1diWi/U/I+vm5zhw+I/+peU/rdtPVc1/sdXQ/FnEJAjFzX6guZhrX+PoCp+7TtZr864H9EcCinynwVIENvsBg4Mv3rKrZ7BbNgiEpLjTzylNO1ksyRuB/gxqqW+SLgU8fOFfiifmrNLRt/fN8PP9J8NC6ijpTSmrXNnrpu+5bg61YbS+yuk16ggd2fJ0BV1HDJ3U8BvXg0Gi4/y6aW8xaU4wmr+e0V9YwescgMRlmz2EEayzCCMEPaZvjl9NTYinaViHhYUpJn7NDFGSJWF0GuTlKzHby/h/+Lo6FiE/8254g2cNeJ/B2wfUVC9jcTQ9+fEcUwNDpDxX/MlPhwhQyJWEhMUqoyIV3hDDFNf9AvBPjfG5SeXM4StSnTqk3Q1+AE4Fg+s6yN5BXtT0gB16iDEhgugIWsYbBQElXyAIwdBYTOCyiBRI3ZwMC69Fgb8qiB/TqIAApt4gQ9jBy7PiDba429//HmV/r4S/yuJX/1QWLR+zFlNZNx8lydWXVFs5q4qM8ulOKdYTPoqAgf3i0y1RTMZIX5IERQK66hE4E/qhbX4/+9HS/RPa/Gn9u+lfl1eMfzwW/1Q2Jd6YAr2n6245mxawtLIQSRVC+G3JOr0v/3r50XSz/6eXuy+ZJy2xN+z7oWoHr/RcY+RZP/p6Wg4G03N6ZU5HKWZ0Xz9w1q64YaV9E34mZ5SvgOwA44+XwbD6cfZ1WNi3FSC0n/7+T+X6Otv//I/6/H3hovLd29nyhS4OhnOBf75x8XsbLjoLW6HI2t2ZWr9pykrsCAbFkk14U/LQ13cBj9CPmGr56Ckv/zyl/+1Hr+1uP9+kDq8YtqLANl0MRwNTxa9wdV0OrrSkaZU31FjonHvmv9ZeSwS+MEfP/vsv3+yRBkbkIOI37Ao/LRJ/q0R44i+72n8Q2u6GMwtgd/qzWcPo7kIApol+TeAHwltTzYuYWvCny0GKOX/T9Z9W+jTaM37gprwmyfvxTvuQEGcDt4MhtMFx29x3j98HPLZf7ZQZQKp/iME2H1Rx06ClT+76o4b3k+NgRi2wU/EZgNb8t+aq+XvWuE3pzPTGg0syfLZdMpHxJpNzZL+E0OeMG7Hbp4Pa8KfNi9g2gZ/G2rk/xu5qMejwuovlEFdYkCZVqrMrknu6qlx/VPaTNTvtcPfaBE3zn/zeyEAxrpEUDo08jv0mu8+qhisEb9jEOEigbb4g6aNRRrx93q3weu30zXur5mmU6X8p+vNoyr4WliwoXYOW+BnCJ83tfu0wG+Z5pKxa1qWlQ3J7/VrQv+xdNKvaN/g7sEajbSB/9+G/67rN4lhC/w1ZC3u7rRJxB0Er8D/yHYU2X6N7eMasSzCL8DgPlEuKcWhYXwB3Q4/TQAkDXW0zfPfqvF0hE0AsDKJZzi5VNT3KEhwSkkNfj05jAyxsBTtKMKE4MgwfI8RSYwkogWw7A4KfzBnZwv8jtAUDRZo4/p3dvdddfKnLtFryf77/Mtctv7H0r6rvP5a7/pDKZWWYhDLaE8cqIAQLTHPJ7btRunQdbP+mWccalRl/1sNY25y5VdY5SvOlkNdEbqimQoW7LcFgNQuNM69oEgTX/1N/5xO8m/UDRepfu0Gv/U9d6fds7IADNN74EaROSqY+AX8BEXIR3IiQFHPHab3Ll0ijb/vu32jSJFRJq8QPdQ/mrqWHeG/5+wi5dDP9BdcfJ2Y4/hCGEKFrE+KnxlGtWWSiX5iQ4TzDDe1ERyxEZSxjvo4m/C2njPpHOtI/mcIxJdl3T9P+mKdS+wjUR9uzWOHaK2lwv2xUV8IywJujgM3TqMYwlJswk/zSLLmf9Ip/0Wka16e/VMfjBVzifT7TMM/eyPpTjKd6k6xmh8jqq87XdcisAn+J5n/XNdflwvfrVsb6KDCWx0TudE1ll8WbrCPZYCSu98ojDN9B5mBELcBPLst/oIfETARWkgVQkf4Z+goLKk/WQ7Qfx0Dlk4L64P+iNQEem5DQIXKg4kNQyez65jmfF/OED9uxl9ssyOTb3IDqaP5L9y/YqzXuhfxVToYjPJqgPTtEv8hAglCvp1AEqA0EOA7FHLCnmSr7Tfid92CCRAxN8iGoyP+975/f1f0/aaKA5emtewRKUsgllYOUoscArDAf0gAoi4nRwXGAqcRP6s0xGfzoSP+T6clz1exnwvAvC7+r7/TgLZwvBmQ/yC3f8RDEEY083CUd+Q343dyiZeClUXUusDfM+eB/31hAMzZe/2510vwC/Fv6gcVv9MNfdV2lmqCoCV+kMdv5VLQKf97Z/yej65zSbc+HOtc3sv5kvyX6l8oRpGnEn+B5/k43d8uxe+3xY8yC1AE/91MHDrBz60fwOal0FfWQ7CG/2sISQ/HVlZsG/xUIyZRMB77Het/c3Z93VT1tRl+JqUnUmZNG/xYKUDZjo0Lk6oj/XcdDdri36D+y1NmfbP978aK43rHjkJdRTf8X7ggaex73YT/itT+oFy3N+JPmPyAHoZCPqUT/NbIAaSh7C/nf+v6L1vptBb4U/tfW5UFa7gb+Z8a5A8ny0t9PbXMdzDDD6QdV8U/nky8ST1+FU4u9u13NP97txgvL3XbyD+WwyRc5Sp+ruCDCn43jV86hgvCYi63I/vXuuRqqh3+dvovXc8Elsgu459MlvBnO/XYQXlPlq7w3zv225YToBX/0209hDUD3RL+/sXF+Dwo409TvqGfwFLioCv/x5yP2qFv2f+RqXAxlxEt4hfRvyr/tf0r/YVSLL+r+IdVZ+nVUyv9x724OAxdMfmBXcYvyKvHz/oxXwOK1RRdxf9G61J/ZVoj/4nhRVHk+URsPWNT7hKKNHENfqOKX+6DB3F4g1ApldmN/XOC4qhtDyDXfzFhNbt9276fGq7ESBRDZZTQgc34hb4U9V7VfGJH9s8RYOvtn8IE+RI4LvKXKp7joMg41whCncIGftxs/4tEuswQVgqZOvJ/fHq5Ari6rLe4vh7o2vh3wj+FVfyO1OCUinycHIiApfXNbfwfjh96HgGgUkzTVf4DvV5j/1tXl8xx3NcqRJzIyVqVfxnBZCFX3lB5/7kX18r/xcIFQLH9JPinx1npTx33Zzo9ozIBX8pDMKqVL0iHA0OKVD1YniVrgz90xYcoqu5Z2Y389y6Bu9r8td6mX3OX9/9Vkz9yIy+J3wvl3NDZHxq0wh9IeSnutqb2HusCv3l29+F6vgo9vyiTyWPN/zoSrksS81/AUv7TyiDD5yqN9oNG/MD3o+Kk8i66wj+FwKkJ9Mr3ZRDsDuiajUjgV8CWC46Ewhcbi1L+n5NZsZ4X9KFxPinkfJfGou9W1R5n/+lp0hX+41L0MwdvTc8Gg8XMekMAGXOzjM4V/hB5dTU8LAhUajCJsl32YRzTmNKYjXP430wm4yp+AzhRJGcMVntvEm8MO8JvLl5fLls/5nR0d0xcsZPw9Qt8RMFRoqoDv+SyEDpRbcWN2DIRFeN36XIeFxBPgiCo4OdmsqEvRkDtTR+rzpEu4r/z++Xgh7Uo2OHhw+0XX+iLuP4j0GhZw+WmarKAPzi/WeI/IyLxD4X0eLBvC+i0M/03cAFK+Z/vCVLiL58fWSz8S7F7d9tzjOr4H4yNKv+52VDgfyzi/53hxyMbvNdtT7PUCpbtwOIO9DC4eXxcsbRlzTdyYleUBxXm/3hyPpmUFkSZ/6a+UhoJIHbkdsn/6d3xtU53XP1Kb4BxxoA85QxiqkIZuYJU/n/bTj3Pw7gfnU+KHm91AVDxPzvyUq0pqkccuk/8as8QPf+5ZKuNsWa//pPis6qH5u4LTAIqxLKwQGzW/xz5whVoWP8lfq+unHpP+K3RaCRaHbP8/3tVksjSBqieXPOJ72BVpJf3hW3Y/+4aIKCt6j8irQCYKB+iImy2P/xiq5d5Af9ZVnBAVSLIFAVfkC/GSSIK/MkgXyDa8Z9ClChbnrv0jfav2KnXfRkwIP0GLA5TQ4C4+8I/HHD+f7wya/CDO60BpvdZ7yW5PCusj63iXz6OHaaaPwOnVf0HDZT1z3ETO0xsV3YY7Ev+BUKzjv95C4Q5G30n2tvv7t+U+kCz+KeN4aqyY+3GybRWi/onl8uIn/mQts8MEQXfH/8tcz4YPBTl/70u7gNBXg0uYj5iUaiERlP5D303JkZt61e28TSf0LbXAr/w/6ia/jRhfW4LIcxEafW+9D+H9Sbnfy/T/8eNefBU/2kHr7YDJgticVNYhLPb4PfHN0oIY9dxxPrKxNDucf03ewX82frfHAYu9D+BFZtsC+NIVrCy1vixiIEsf1NX+Y90yl+1xZ/2qJYEwGEk5CQOQnUj0dguomJBFf94PO5X8fswBoQ9Nf7e0t6YNfKv9F92s2mpV+J7XIMT0YscimZ/yX8DLOu/4Nzzbqr5L5YEqM6k7hh/G9L8D2UYUM/1sHKAkI6FS0+4ir9/fn5+41XwU0xrW5gOD3+q/7SOEwFbunyOhg8dUQGAavBHNxelcJDCPwlxnUt5ePg1/12V4BfoiIx16fNMRAJAPKBQ7MPvRDKfWcl/j8eTqvyLeHJdH+3B4g+CkJsrrkF10QpFrjwspc/4tABOyksuHkv1Dxd1+i9ynLoe9sPDr+SfcH/JUVEQ1QFGcZw4lMbCZ4RxtjrwpbBN/RPnfTnvv2f8wqjL/N+W+C3dDCn5H+ULn8IaBwSDkBAYE4xIkuGPuF/fyv6tp/35PycF/68N26f3d9F33AuW659Y17PYngwU0lDa67IUHObyD+X82Kj+vwP8lnV1JXY2aI/ffCNneXhtCf9PZbiy+SoOhrdjrfe4EcTBKLcg9g151t0G/S8d4R+Nhi9y/7eZ0v4vthD9L6quP85mLIvqJq9rQHChwhkN+IOV7Zt7kv/F7Xy+Cf+trP/vznqdbXhTOLuI+gYK0x5IO6YMQkMskF4ofYH1+L2LjvFbw9FwKELebfGb1xIk/4c4/9OF2i5pLccNkS9L4X0fE+qJJEeEA9SMv+/CVYdK7DH+tzCb8fNFYip6Q4bzGNiuKM25s945Y6jbA9adFqhnBISt/L9VCmCP8d+S/6uk/LZSBGPNbi/9Y4gu78/eiZOjXVEC0LL+VeOnQYv57648B7Sz+j9Bw9FDOQ92n55/d0R+JRVgyJVGy/h3qhFRm/hXVi9apY7wTweSHl6W4F8WizEuX3zxxdsTq3X8O+U/rtr/tfhXbSTSVf87UR358a8LW0OOyrG9a8u01tQ/VEnjx7SV/fvU+NMFqFAGZgqd5OeJ3mOdI21Z/z+OBCVGO/u/1vkB3eMvtkGIZa6ws9J7jX+j848i3A7/qnx61/hRXghhihRYH2a7cwT6rY3yf39u1/+yVPeYUtf4CwuAzIGijP+ubhDfLP8nPh2AuO+VKIpKT/u00PFXpq7qn797K+juuFgFaQ0SkBX6kiwvtPH+1zatpom8pW2TjBWWVHf17+IgkNEfhr0CWSdvlWNKw0IGcPMtr7jlVGyUtSF0xhRQEgkDmTFmrxT/buM/1n2lC9A0Z/NrTvOTQgbwUVt+0dBDojg4psSLRJcs8lTEmDLmToi3ypDuFL950qtSzeE5Zfm3Zadr3GIbsBhiw3+Ja1KmIera/6vH3+b0v6L+oxyQj8RWB37gG+GGu2C2osOLf2b8T6LSEercPayvCdyKDhC/sn+IUZOvSV/c3bG2e8ZvvT0+/t0mp//1tP2LV3jB8nXcsBvtBrRn/LW7/jWQkH91bHUgD4kWexWJbKgSfuwC22/ajtB2GVaxIkjctWpj3/g3J6H/dJcGBLEYAARl4b624D1R/LJuX9AYGT5mLhXbB8aUhSgI2CeEX/CfKhtgDH25syGjMPHT9LUf40oPY4lYtLylu51ESqksnzd+gPhDEdeX3wrV1n0IIJzz36hr48rIX6E31JY/wdLHDhC/0H9K/pH6QiROb0jxx5H8DVaPU24JSdTxAPyz1GFq0xwg+2UIWaqmOUD8Qv+tClcAJ22MqtUAqicIqbGKx4C4MHf8IzGqsGIJHh5+Zf/ZRu0MT1A682sDmmrUfIhcF6EwxIyOYT9905dZpW77Hx/Lf/EtUVhRZDGOWGHv8hojSIFDKiwQE0xoIb7UlzdXCQQeLn6x2aPIealmFZb4sgQo8dKNYf2aciY1vX1VIEdDMKYoayQgE/W33AF4ePhL+5/YLpa5IJjt/JRuDOzUerRusNLRHaczvzQDDg//duef2T6qsQ1jHLBsHnS5/8Fj+L/l+XdOEvlhUcYZ9Lj/Xyh+Kk6cveD/OLS2oO3PvxMNZJHcNS2IIiTVqOvB7IQno2A77AX/zwbb0MbHPWxD+8Af15+N1pbY1qA2oH3g/5ToGf8z/mf8u8Lvwk+NInuX+D9J+qTw/3mj6oB2tAP8f/zss7/8uAv6z9OLnX/n1/zmtxzWn9YeIbcH+vb0r3v53i2djs3xf/v1o4D88kdfP+ZjjbQlfi7/m9Hn/3Z6+vWmH1L0758/7nNraftD1zel0/7x4z5I/7TbG3kicgFbWZWwnpI9rAFPQrb3uIR29dTfT5fgpkdbKtrsOPRDJvdlPgcg1cmaxvR+nA6AnUZF667aXZXAPikr6ggDlaxJxhBMYtIH0A2dFQ6Vjmb6GBLuwfghFFsbiR0OiAeQS/6s+qQ+DT2BdcDLCUkiYUFAGWQwxhSu7AVA6TEQPsBMjIaj8h4ExpAShAGGn4oAAHU6j41jpqo0EfDjQOS86Zpjd+WgIZEUh1if7iHxxxBTAhOH4w/HKz99iEQ9z0vxE2JQFtEwXt8MItM9oZg2TB2KgkhMIs5/gDGhn5iaDKNALWwyZx06ADpulr2uJ/mu7YLYF4+gqJQQH6NM7HJDHnFy7jM90zM90zM90zM90z84/T8XxeqwsCQu6AAAAABJRU5ErkJggg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AutoShape 4" descr="data:image/png;base64,iVBORw0KGgoAAAANSUhEUgAAAP8AAADFCAMAAACsN9QzAAABL1BMVEX////M/8yWlpb//wDP/8+vr6/Q/9CrqwCqqmz5+fn29vaqqqq7u7tsjGzT0dP9/f+qqnaqqhuqqky0tACZqpng4OC0r7R4eHiPt4+FgYXI/8is2aw2TjaIiIjq6uqioqLa2tqdnZ3FxcWSkpLu7u7CwsKgpaDP088AAACqqi+qqkDV/9UfJx+Jq4lxcXGhzqFjY2Pl/+XC88JgfmC35bdUVFRGRkaj0KOLl4t8kHyr1quus66Opo5bW1uOso6cw5yAoICTkwCCi4LZ2QDDvcNedV5PXU+AmoCHsYdvkW9CUkJeg14EEQRoYGhvh29LS0ssNyxoc2hubgBYWAB9fQBHRwCdnaY1NTWQkB8jIyMaGgDAwAB0hnSYmE6Lizimpph1dU64w7irq4aRkWeNn40y+CkkAAAZPElEQVR4nO1dC3/juHGHGIIXElg46R0t7ToEwdeeU51kVZG9Xq8t+ZzdOJsmviS9Jmlzbdrmvv9nKF58ihIpS6K1F8/99qwHJfGPGQzmCQDwTM90IOTs6JrDJQOh/BGDgVd8M4wARAYAYwZQH4UQYBQBegMIBoD2IbLHEALWf4Lb3hUhjilWD7/h//quMym8ew7cPiCMvTwXbzMvDPgL9DTkf8U7wL4QX2CET3HnuyE/4f9DCLkA3PgIvGTgJs7ejCccM/8bsUkMzm0Wefyy/6DGhcR/AUM+KHQCiLfy6w+ejAQQDZjzmPMffGNnb9rnAlvMJrCP+eskghg4566Hz33N/29AYgCEn+bed0J9mHJv7CNmGP2iOuPCHcGxMwbUA2ObGVxHjIEbgQvI5/8Nn/8X/NPxpO57fxhEWlzj2s3XPNMzPdMeKAiSuPmqHzK50ED0qW/iacnBHmL/2FrYDvlM+LQ9ka3JRR7+B1cGlCsD9tQ38bQUh370RA4ZNbzIg0/z2yUihoG7XxOghO5EbC/f7iaJu8nlMECbXL89+emIY7b7L8cRdl1sbORp2jjySWfLYpj7SsHOfzTQrKSbfjUJ/MTf9d3UUpQ/dNDqyx5FQbay28aKS+JwlWzQcRd2gVv8+R0HhEjBDXfLut2mLES+HwWYuIEPa5VeJxr5hv80ZUQN9Y4lTopWqszSsbUJDrwAwdCl6ZywKfZrfjqVxtBRF+325jSdS/zMKf3ijkjIfGxomAFECAWeAcNaIDXLj7obOyRCMdsh3st06BflcsfyL/C7npatwHactUowqVo/Cj9EYRgRm6Pfi2kAC4rJ3of8M/2keWzDygAo/I4DXQcQLj1wH/FaPg+zx/6OJayoW0PWfH1YDlvq2YiU1MT7MY4R8FPfK2wTNd2Icr0et1ItxyUJ1x8JjpFIdjj7sQr5j/hyZO1g5/CFdKm/ZBV88q+9VzlZHwvPrLkl/5qmWbymRO+2vkNxYyzykeHvxeJkQYSxsXpoyQurl5N59cbMnjz85sPM7K2n7TXCrk2+DamMv2fdZ0+tF6e/b4Lf+3LrGzgw/MWnpwurirdC5uutb+Cw8JuDXOStQRP3f3j8701H+fNG6e/1kq1v4Inxswp+a9Qk8yXajf7fFUUvN6bfbYf/sOT/t7OTjWlaBmTdtpD6jA5M/3015KaKNeuZS2Qtv6Spgsi63YT9B8b/r4ZcfoeLafUuzeFs6bUVZM3bXilpe59gt/it2YO1uK1O4dmH06uWgMzl0VtHh6X/vhqeLIaDZQQPp6e3g3mRlkXkcfgPTf6txbBG1q3pw4m1ZtabFrd1rEfgPzj9Z92ORiOBeNiWLI5+9vAwu59bgmq0Rz5K6k9uIFrmofG/JzCIVfxnbWluLe4HHIl19TC45/SgBMGUQ6PwKsT8ghl/ZThbDC31wvzF4uDwa878ghzZbQjAn41mavKbPcF688PtaMbH8Ow3X/3+dsonTW+xWLwR47O4nb6YW8OH0WL0QjhG1tn88PQfBzCV+FnLj4Qfh5k8iwfWrTWdj+YfAurE+Juz2dnt1cnJ2e3tyewDtyLObuejocknyW3PnD0MD0//cevnlktne/xV/0fYv9ZwoGJd9q8GC0uZT4v5whSKdK5Ef/bhhTAUD07/maMra3Riboe/N80yHyfpu6aa8730uVQzh8f/2Xw+GAy2wN/jxpN5kpp18aLBGzg0/JxRQi4fj1/6/9M0D5GcrMd/YPL/W+vVq96i9+rVo/GbV1diWi/U/I+vm5zhw+I/+peU/rdtPVc1/sdXQ/FnEJAjFzX6guZhrX+PoCp+7TtZr864H9EcCinynwVIENvsBg4Mv3rKrZ7BbNgiEpLjTzylNO1ksyRuB/gxqqW+SLgU8fOFfiifmrNLRt/fN8PP9J8NC6ijpTSmrXNnrpu+5bg61YbS+yuk16ggd2fJ0BV1HDJ3U8BvXg0Gi4/y6aW8xaU4wmr+e0V9YwescgMRlmz2EEayzCCMEPaZvjl9NTYinaViHhYUpJn7NDFGSJWF0GuTlKzHby/h/+Lo6FiE/8254g2cNeJ/B2wfUVC9jcTQ9+fEcUwNDpDxX/MlPhwhQyJWEhMUqoyIV3hDDFNf9AvBPjfG5SeXM4StSnTqk3Q1+AE4Fg+s6yN5BXtT0gB16iDEhgugIWsYbBQElXyAIwdBYTOCyiBRI3ZwMC69Fgb8qiB/TqIAApt4gQ9jBy7PiDba429//HmV/r4S/yuJX/1QWLR+zFlNZNx8lydWXVFs5q4qM8ulOKdYTPoqAgf3i0y1RTMZIX5IERQK66hE4E/qhbX4/+9HS/RPa/Gn9u+lfl1eMfzwW/1Q2Jd6YAr2n6245mxawtLIQSRVC+G3JOr0v/3r50XSz/6eXuy+ZJy2xN+z7oWoHr/RcY+RZP/p6Wg4G03N6ZU5HKWZ0Xz9w1q64YaV9E34mZ5SvgOwA44+XwbD6cfZ1WNi3FSC0n/7+T+X6Otv//I/6/H3hovLd29nyhS4OhnOBf75x8XsbLjoLW6HI2t2ZWr9pykrsCAbFkk14U/LQ13cBj9CPmGr56Ckv/zyl/+1Hr+1uP9+kDq8YtqLANl0MRwNTxa9wdV0OrrSkaZU31FjonHvmv9ZeSwS+MEfP/vsv3+yRBkbkIOI37Ao/LRJ/q0R44i+72n8Q2u6GMwtgd/qzWcPo7kIApol+TeAHwltTzYuYWvCny0GKOX/T9Z9W+jTaM37gprwmyfvxTvuQEGcDt4MhtMFx29x3j98HPLZf7ZQZQKp/iME2H1Rx06ClT+76o4b3k+NgRi2wU/EZgNb8t+aq+XvWuE3pzPTGg0syfLZdMpHxJpNzZL+E0OeMG7Hbp4Pa8KfNi9g2gZ/G2rk/xu5qMejwuovlEFdYkCZVqrMrknu6qlx/VPaTNTvtcPfaBE3zn/zeyEAxrpEUDo08jv0mu8+qhisEb9jEOEigbb4g6aNRRrx93q3weu30zXur5mmU6X8p+vNoyr4WliwoXYOW+BnCJ83tfu0wG+Z5pKxa1qWlQ3J7/VrQv+xdNKvaN/g7sEajbSB/9+G/67rN4lhC/w1ZC3u7rRJxB0Er8D/yHYU2X6N7eMasSzCL8DgPlEuKcWhYXwB3Q4/TQAkDXW0zfPfqvF0hE0AsDKJZzi5VNT3KEhwSkkNfj05jAyxsBTtKMKE4MgwfI8RSYwkogWw7A4KfzBnZwv8jtAUDRZo4/p3dvdddfKnLtFryf77/Mtctv7H0r6rvP5a7/pDKZWWYhDLaE8cqIAQLTHPJ7btRunQdbP+mWccalRl/1sNY25y5VdY5SvOlkNdEbqimQoW7LcFgNQuNM69oEgTX/1N/5xO8m/UDRepfu0Gv/U9d6fds7IADNN74EaROSqY+AX8BEXIR3IiQFHPHab3Ll0ijb/vu32jSJFRJq8QPdQ/mrqWHeG/5+wi5dDP9BdcfJ2Y4/hCGEKFrE+KnxlGtWWSiX5iQ4TzDDe1ERyxEZSxjvo4m/C2njPpHOtI/mcIxJdl3T9P+mKdS+wjUR9uzWOHaK2lwv2xUV8IywJujgM3TqMYwlJswk/zSLLmf9Ip/0Wka16e/VMfjBVzifT7TMM/eyPpTjKd6k6xmh8jqq87XdcisAn+J5n/XNdflwvfrVsb6KDCWx0TudE1ll8WbrCPZYCSu98ojDN9B5mBELcBPLst/oIfETARWkgVQkf4Z+goLKk/WQ7Qfx0Dlk4L64P+iNQEem5DQIXKg4kNQyez65jmfF/OED9uxl9ssyOTb3IDqaP5L9y/YqzXuhfxVToYjPJqgPTtEv8hAglCvp1AEqA0EOA7FHLCnmSr7Tfid92CCRAxN8iGoyP+975/f1f0/aaKA5emtewRKUsgllYOUoscArDAf0gAoi4nRwXGAqcRP6s0xGfzoSP+T6clz1exnwvAvC7+r7/TgLZwvBmQ/yC3f8RDEEY083CUd+Q343dyiZeClUXUusDfM+eB/31hAMzZe/2510vwC/Fv6gcVv9MNfdV2lmqCoCV+kMdv5VLQKf97Z/yej65zSbc+HOtc3sv5kvyX6l8oRpGnEn+B5/k43d8uxe+3xY8yC1AE/91MHDrBz60fwOal0FfWQ7CG/2sISQ/HVlZsG/xUIyZRMB77Het/c3Z93VT1tRl+JqUnUmZNG/xYKUDZjo0Lk6oj/XcdDdri36D+y1NmfbP978aK43rHjkJdRTf8X7ggaex73YT/itT+oFy3N+JPmPyAHoZCPqUT/NbIAaSh7C/nf+v6L1vptBb4U/tfW5UFa7gb+Z8a5A8ny0t9PbXMdzDDD6QdV8U/nky8ST1+FU4u9u13NP97txgvL3XbyD+WwyRc5Sp+ruCDCn43jV86hgvCYi63I/vXuuRqqh3+dvovXc8Elsgu459MlvBnO/XYQXlPlq7w3zv225YToBX/0209hDUD3RL+/sXF+Dwo409TvqGfwFLioCv/x5yP2qFv2f+RqXAxlxEt4hfRvyr/tf0r/YVSLL+r+IdVZ+nVUyv9x724OAxdMfmBXcYvyKvHz/oxXwOK1RRdxf9G61J/ZVoj/4nhRVHk+URsPWNT7hKKNHENfqOKX+6DB3F4g1ApldmN/XOC4qhtDyDXfzFhNbt9276fGq7ESBRDZZTQgc34hb4U9V7VfGJH9s8RYOvtn8IE+RI4LvKXKp7joMg41whCncIGftxs/4tEuswQVgqZOvJ/fHq5Ari6rLe4vh7o2vh3wj+FVfyO1OCUinycHIiApfXNbfwfjh96HgGgUkzTVf4DvV5j/1tXl8xx3NcqRJzIyVqVfxnBZCFX3lB5/7kX18r/xcIFQLH9JPinx1npTx33Zzo9ozIBX8pDMKqVL0iHA0OKVD1YniVrgz90xYcoqu5Z2Y389y6Bu9r8td6mX3OX9/9Vkz9yIy+J3wvl3NDZHxq0wh9IeSnutqb2HusCv3l29+F6vgo9vyiTyWPN/zoSrksS81/AUv7TyiDD5yqN9oNG/MD3o+Kk8i66wj+FwKkJ9Mr3ZRDsDuiajUjgV8CWC46Ewhcbi1L+n5NZsZ4X9KFxPinkfJfGou9W1R5n/+lp0hX+41L0MwdvTc8Gg8XMekMAGXOzjM4V/hB5dTU8LAhUajCJsl32YRzTmNKYjXP430wm4yp+AzhRJGcMVntvEm8MO8JvLl5fLls/5nR0d0xcsZPw9Qt8RMFRoqoDv+SyEDpRbcWN2DIRFeN36XIeFxBPgiCo4OdmsqEvRkDtTR+rzpEu4r/z++Xgh7Uo2OHhw+0XX+iLuP4j0GhZw+WmarKAPzi/WeI/IyLxD4X0eLBvC+i0M/03cAFK+Z/vCVLiL58fWSz8S7F7d9tzjOr4H4yNKv+52VDgfyzi/53hxyMbvNdtT7PUCpbtwOIO9DC4eXxcsbRlzTdyYleUBxXm/3hyPpmUFkSZ/6a+UhoJIHbkdsn/6d3xtU53XP1Kb4BxxoA85QxiqkIZuYJU/n/bTj3Pw7gfnU+KHm91AVDxPzvyUq0pqkccuk/8as8QPf+5ZKuNsWa//pPis6qH5u4LTAIqxLKwQGzW/xz5whVoWP8lfq+unHpP+K3RaCRaHbP8/3tVksjSBqieXPOJ72BVpJf3hW3Y/+4aIKCt6j8irQCYKB+iImy2P/xiq5d5Af9ZVnBAVSLIFAVfkC/GSSIK/MkgXyDa8Z9ClChbnrv0jfav2KnXfRkwIP0GLA5TQ4C4+8I/HHD+f7wya/CDO60BpvdZ7yW5PCusj63iXz6OHaaaPwOnVf0HDZT1z3ETO0xsV3YY7Ev+BUKzjv95C4Q5G30n2tvv7t+U+kCz+KeN4aqyY+3GybRWi/onl8uIn/mQts8MEQXfH/8tcz4YPBTl/70u7gNBXg0uYj5iUaiERlP5D303JkZt61e28TSf0LbXAr/w/6ia/jRhfW4LIcxEafW+9D+H9Sbnfy/T/8eNefBU/2kHr7YDJgticVNYhLPb4PfHN0oIY9dxxPrKxNDucf03ewX82frfHAYu9D+BFZtsC+NIVrCy1vixiIEsf1NX+Y90yl+1xZ/2qJYEwGEk5CQOQnUj0dguomJBFf94PO5X8fswBoQ9Nf7e0t6YNfKv9F92s2mpV+J7XIMT0YscimZ/yX8DLOu/4Nzzbqr5L5YEqM6k7hh/G9L8D2UYUM/1sHKAkI6FS0+4ir9/fn5+41XwU0xrW5gOD3+q/7SOEwFbunyOhg8dUQGAavBHNxelcJDCPwlxnUt5ePg1/12V4BfoiIx16fNMRAJAPKBQ7MPvRDKfWcl/j8eTqvyLeHJdH+3B4g+CkJsrrkF10QpFrjwspc/4tABOyksuHkv1Dxd1+i9ynLoe9sPDr+SfcH/JUVEQ1QFGcZw4lMbCZ4RxtjrwpbBN/RPnfTnvv2f8wqjL/N+W+C3dDCn5H+ULn8IaBwSDkBAYE4xIkuGPuF/fyv6tp/35PycF/68N26f3d9F33AuW659Y17PYngwU0lDa67IUHObyD+X82Kj+vwP8lnV1JXY2aI/ffCNneXhtCf9PZbiy+SoOhrdjrfe4EcTBKLcg9g151t0G/S8d4R+Nhi9y/7eZ0v4vthD9L6quP85mLIvqJq9rQHChwhkN+IOV7Zt7kv/F7Xy+Cf+trP/vznqdbXhTOLuI+gYK0x5IO6YMQkMskF4ofYH1+L2LjvFbw9FwKELebfGb1xIk/4c4/9OF2i5pLccNkS9L4X0fE+qJJEeEA9SMv+/CVYdK7DH+tzCb8fNFYip6Q4bzGNiuKM25s945Y6jbA9adFqhnBISt/L9VCmCP8d+S/6uk/LZSBGPNbi/9Y4gu78/eiZOjXVEC0LL+VeOnQYv57648B7Sz+j9Bw9FDOQ92n55/d0R+JRVgyJVGy/h3qhFRm/hXVi9apY7wTweSHl6W4F8WizEuX3zxxdsTq3X8O+U/rtr/tfhXbSTSVf87UR358a8LW0OOyrG9a8u01tQ/VEnjx7SV/fvU+NMFqFAGZgqd5OeJ3mOdI21Z/z+OBCVGO/u/1vkB3eMvtkGIZa6ws9J7jX+j848i3A7/qnx61/hRXghhihRYH2a7cwT6rY3yf39u1/+yVPeYUtf4CwuAzIGijP+ubhDfLP8nPh2AuO+VKIpKT/u00PFXpq7qn797K+juuFgFaQ0SkBX6kiwvtPH+1zatpom8pW2TjBWWVHf17+IgkNEfhr0CWSdvlWNKw0IGcPMtr7jlVGyUtSF0xhRQEgkDmTFmrxT/buM/1n2lC9A0Z/NrTvOTQgbwUVt+0dBDojg4psSLRJcs8lTEmDLmToi3ypDuFL950qtSzeE5Zfm3Zadr3GIbsBhiw3+Ja1KmIera/6vH3+b0v6L+oxyQj8RWB37gG+GGu2C2osOLf2b8T6LSEercPayvCdyKDhC/sn+IUZOvSV/c3bG2e8ZvvT0+/t0mp//1tP2LV3jB8nXcsBvtBrRn/LW7/jWQkH91bHUgD4kWexWJbKgSfuwC22/ajtB2GVaxIkjctWpj3/g3J6H/dJcGBLEYAARl4b624D1R/LJuX9AYGT5mLhXbB8aUhSgI2CeEX/CfKhtgDH25syGjMPHT9LUf40oPY4lYtLylu51ESqksnzd+gPhDEdeX3wrV1n0IIJzz36hr48rIX6E31JY/wdLHDhC/0H9K/pH6QiROb0jxx5H8DVaPU24JSdTxAPyz1GFq0xwg+2UIWaqmOUD8Qv+tClcAJ22MqtUAqicIqbGKx4C4MHf8IzGqsGIJHh5+Zf/ZRu0MT1A682sDmmrUfIhcF6EwxIyOYT9905dZpW77Hx/Lf/EtUVhRZDGOWGHv8hojSIFDKiwQE0xoIb7UlzdXCQQeLn6x2aPIealmFZb4sgQo8dKNYf2aciY1vX1VIEdDMKYoayQgE/W33AF4ePhL+5/YLpa5IJjt/JRuDOzUerRusNLRHaczvzQDDg//duef2T6qsQ1jHLBsHnS5/8Fj+L/l+XdOEvlhUcYZ9Lj/Xyh+Kk6cveD/OLS2oO3PvxMNZJHcNS2IIiTVqOvB7IQno2A77AX/zwbb0MbHPWxD+8Af15+N1pbY1qA2oH3g/5ToGf8z/mf8u8Lvwk+NInuX+D9J+qTw/3mj6oB2tAP8f/zss7/8uAv6z9OLnX/n1/zmtxzWn9YeIbcH+vb0r3v53i2djs3xf/v1o4D88kdfP+ZjjbQlfi7/m9Hn/3Z6+vWmH1L0758/7nNraftD1zel0/7x4z5I/7TbG3kicgFbWZWwnpI9rAFPQrb3uIR29dTfT5fgpkdbKtrsOPRDJvdlPgcg1cmaxvR+nA6AnUZF667aXZXAPikr6ggDlaxJxhBMYtIH0A2dFQ6Vjmb6GBLuwfghFFsbiR0OiAeQS/6s+qQ+DT2BdcDLCUkiYUFAGWQwxhSu7AVA6TEQPsBMjIaj8h4ExpAShAGGn4oAAHU6j41jpqo0EfDjQOS86Zpjd+WgIZEUh1if7iHxxxBTAhOH4w/HKz99iEQ9z0vxE2JQFtEwXt8MItM9oZg2TB2KgkhMIs5/gDGhn5iaDKNALWwyZx06ADpulr2uJ/mu7YLYF4+gqJQQH6NM7HJDHnFy7jM90zM90zM90zM90z84/T8XxeqwsCQu6AAAAABJRU5ErkJggg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6" descr="data:image/png;base64,iVBORw0KGgoAAAANSUhEUgAAAP8AAADFCAMAAACsN9QzAAABL1BMVEX////M/8yWlpb//wDP/8+vr6/Q/9CrqwCqqmz5+fn29vaqqqq7u7tsjGzT0dP9/f+qqnaqqhuqqky0tACZqpng4OC0r7R4eHiPt4+FgYXI/8is2aw2TjaIiIjq6uqioqLa2tqdnZ3FxcWSkpLu7u7CwsKgpaDP088AAACqqi+qqkDV/9UfJx+Jq4lxcXGhzqFjY2Pl/+XC88JgfmC35bdUVFRGRkaj0KOLl4t8kHyr1quus66Opo5bW1uOso6cw5yAoICTkwCCi4LZ2QDDvcNedV5PXU+AmoCHsYdvkW9CUkJeg14EEQRoYGhvh29LS0ssNyxoc2hubgBYWAB9fQBHRwCdnaY1NTWQkB8jIyMaGgDAwAB0hnSYmE6Lizimpph1dU64w7irq4aRkWeNn40y+CkkAAAZPElEQVR4nO1dC3/juHGHGIIXElg46R0t7ToEwdeeU51kVZG9Xq8t+ZzdOJsmviS9Jmlzbdrmvv9nKF58ihIpS6K1F8/99qwHJfGPGQzmCQDwTM90IOTs6JrDJQOh/BGDgVd8M4wARAYAYwZQH4UQYBQBegMIBoD2IbLHEALWf4Lb3hUhjilWD7/h//quMym8ew7cPiCMvTwXbzMvDPgL9DTkf8U7wL4QX2CET3HnuyE/4f9DCLkA3PgIvGTgJs7ejCccM/8bsUkMzm0Wefyy/6DGhcR/AUM+KHQCiLfy6w+ejAQQDZjzmPMffGNnb9rnAlvMJrCP+eskghg4566Hz33N/29AYgCEn+bed0J9mHJv7CNmGP2iOuPCHcGxMwbUA2ObGVxHjIEbgQvI5/8Nn/8X/NPxpO57fxhEWlzj2s3XPNMzPdMeKAiSuPmqHzK50ED0qW/iacnBHmL/2FrYDvlM+LQ9ka3JRR7+B1cGlCsD9tQ38bQUh370RA4ZNbzIg0/z2yUihoG7XxOghO5EbC/f7iaJu8nlMECbXL89+emIY7b7L8cRdl1sbORp2jjySWfLYpj7SsHOfzTQrKSbfjUJ/MTf9d3UUpQ/dNDqyx5FQbay28aKS+JwlWzQcRd2gVv8+R0HhEjBDXfLut2mLES+HwWYuIEPa5VeJxr5hv80ZUQN9Y4lTopWqszSsbUJDrwAwdCl6ZywKfZrfjqVxtBRF+325jSdS/zMKf3ijkjIfGxomAFECAWeAcNaIDXLj7obOyRCMdsh3st06BflcsfyL/C7npatwHactUowqVo/Cj9EYRgRm6Pfi2kAC4rJ3of8M/2keWzDygAo/I4DXQcQLj1wH/FaPg+zx/6OJayoW0PWfH1YDlvq2YiU1MT7MY4R8FPfK2wTNd2Icr0et1ItxyUJ1x8JjpFIdjj7sQr5j/hyZO1g5/CFdKm/ZBV88q+9VzlZHwvPrLkl/5qmWbymRO+2vkNxYyzykeHvxeJkQYSxsXpoyQurl5N59cbMnjz85sPM7K2n7TXCrk2+DamMv2fdZ0+tF6e/b4Lf+3LrGzgw/MWnpwurirdC5uutb+Cw8JuDXOStQRP3f3j8701H+fNG6e/1kq1v4Inxswp+a9Qk8yXajf7fFUUvN6bfbYf/sOT/t7OTjWlaBmTdtpD6jA5M/3015KaKNeuZS2Qtv6Spgsi63YT9B8b/r4ZcfoeLafUuzeFs6bUVZM3bXilpe59gt/it2YO1uK1O4dmH06uWgMzl0VtHh6X/vhqeLIaDZQQPp6e3g3mRlkXkcfgPTf6txbBG1q3pw4m1ZtabFrd1rEfgPzj9Z92ORiOBeNiWLI5+9vAwu59bgmq0Rz5K6k9uIFrmofG/JzCIVfxnbWluLe4HHIl19TC45/SgBMGUQ6PwKsT8ghl/ZThbDC31wvzF4uDwa878ghzZbQjAn41mavKbPcF688PtaMbH8Ow3X/3+dsonTW+xWLwR47O4nb6YW8OH0WL0QjhG1tn88PQfBzCV+FnLj4Qfh5k8iwfWrTWdj+YfAurE+Juz2dnt1cnJ2e3tyewDtyLObuejocknyW3PnD0MD0//cevnlktne/xV/0fYv9ZwoGJd9q8GC0uZT4v5whSKdK5Ef/bhhTAUD07/maMra3Riboe/N80yHyfpu6aa8730uVQzh8f/2Xw+GAy2wN/jxpN5kpp18aLBGzg0/JxRQi4fj1/6/9M0D5GcrMd/YPL/W+vVq96i9+rVo/GbV1diWi/U/I+vm5zhw+I/+peU/rdtPVc1/sdXQ/FnEJAjFzX6guZhrX+PoCp+7TtZr864H9EcCinynwVIENvsBg4Mv3rKrZ7BbNgiEpLjTzylNO1ksyRuB/gxqqW+SLgU8fOFfiifmrNLRt/fN8PP9J8NC6ijpTSmrXNnrpu+5bg61YbS+yuk16ggd2fJ0BV1HDJ3U8BvXg0Gi4/y6aW8xaU4wmr+e0V9YwescgMRlmz2EEayzCCMEPaZvjl9NTYinaViHhYUpJn7NDFGSJWF0GuTlKzHby/h/+Lo6FiE/8254g2cNeJ/B2wfUVC9jcTQ9+fEcUwNDpDxX/MlPhwhQyJWEhMUqoyIV3hDDFNf9AvBPjfG5SeXM4StSnTqk3Q1+AE4Fg+s6yN5BXtT0gB16iDEhgugIWsYbBQElXyAIwdBYTOCyiBRI3ZwMC69Fgb8qiB/TqIAApt4gQ9jBy7PiDba429//HmV/r4S/yuJX/1QWLR+zFlNZNx8lydWXVFs5q4qM8ulOKdYTPoqAgf3i0y1RTMZIX5IERQK66hE4E/qhbX4/+9HS/RPa/Gn9u+lfl1eMfzwW/1Q2Jd6YAr2n6245mxawtLIQSRVC+G3JOr0v/3r50XSz/6eXuy+ZJy2xN+z7oWoHr/RcY+RZP/p6Wg4G03N6ZU5HKWZ0Xz9w1q64YaV9E34mZ5SvgOwA44+XwbD6cfZ1WNi3FSC0n/7+T+X6Otv//I/6/H3hovLd29nyhS4OhnOBf75x8XsbLjoLW6HI2t2ZWr9pykrsCAbFkk14U/LQ13cBj9CPmGr56Ckv/zyl/+1Hr+1uP9+kDq8YtqLANl0MRwNTxa9wdV0OrrSkaZU31FjonHvmv9ZeSwS+MEfP/vsv3+yRBkbkIOI37Ao/LRJ/q0R44i+72n8Q2u6GMwtgd/qzWcPo7kIApol+TeAHwltTzYuYWvCny0GKOX/T9Z9W+jTaM37gprwmyfvxTvuQEGcDt4MhtMFx29x3j98HPLZf7ZQZQKp/iME2H1Rx06ClT+76o4b3k+NgRi2wU/EZgNb8t+aq+XvWuE3pzPTGg0syfLZdMpHxJpNzZL+E0OeMG7Hbp4Pa8KfNi9g2gZ/G2rk/xu5qMejwuovlEFdYkCZVqrMrknu6qlx/VPaTNTvtcPfaBE3zn/zeyEAxrpEUDo08jv0mu8+qhisEb9jEOEigbb4g6aNRRrx93q3weu30zXur5mmU6X8p+vNoyr4WliwoXYOW+BnCJ83tfu0wG+Z5pKxa1qWlQ3J7/VrQv+xdNKvaN/g7sEajbSB/9+G/67rN4lhC/w1ZC3u7rRJxB0Er8D/yHYU2X6N7eMasSzCL8DgPlEuKcWhYXwB3Q4/TQAkDXW0zfPfqvF0hE0AsDKJZzi5VNT3KEhwSkkNfj05jAyxsBTtKMKE4MgwfI8RSYwkogWw7A4KfzBnZwv8jtAUDRZo4/p3dvdddfKnLtFryf77/Mtctv7H0r6rvP5a7/pDKZWWYhDLaE8cqIAQLTHPJ7btRunQdbP+mWccalRl/1sNY25y5VdY5SvOlkNdEbqimQoW7LcFgNQuNM69oEgTX/1N/5xO8m/UDRepfu0Gv/U9d6fds7IADNN74EaROSqY+AX8BEXIR3IiQFHPHab3Ll0ijb/vu32jSJFRJq8QPdQ/mrqWHeG/5+wi5dDP9BdcfJ2Y4/hCGEKFrE+KnxlGtWWSiX5iQ4TzDDe1ERyxEZSxjvo4m/C2njPpHOtI/mcIxJdl3T9P+mKdS+wjUR9uzWOHaK2lwv2xUV8IywJujgM3TqMYwlJswk/zSLLmf9Ip/0Wka16e/VMfjBVzifT7TMM/eyPpTjKd6k6xmh8jqq87XdcisAn+J5n/XNdflwvfrVsb6KDCWx0TudE1ll8WbrCPZYCSu98ojDN9B5mBELcBPLst/oIfETARWkgVQkf4Z+goLKk/WQ7Qfx0Dlk4L64P+iNQEem5DQIXKg4kNQyez65jmfF/OED9uxl9ssyOTb3IDqaP5L9y/YqzXuhfxVToYjPJqgPTtEv8hAglCvp1AEqA0EOA7FHLCnmSr7Tfid92CCRAxN8iGoyP+975/f1f0/aaKA5emtewRKUsgllYOUoscArDAf0gAoi4nRwXGAqcRP6s0xGfzoSP+T6clz1exnwvAvC7+r7/TgLZwvBmQ/yC3f8RDEEY083CUd+Q343dyiZeClUXUusDfM+eB/31hAMzZe/2510vwC/Fv6gcVv9MNfdV2lmqCoCV+kMdv5VLQKf97Z/yej65zSbc+HOtc3sv5kvyX6l8oRpGnEn+B5/k43d8uxe+3xY8yC1AE/91MHDrBz60fwOal0FfWQ7CG/2sISQ/HVlZsG/xUIyZRMB77Het/c3Z93VT1tRl+JqUnUmZNG/xYKUDZjo0Lk6oj/XcdDdri36D+y1NmfbP978aK43rHjkJdRTf8X7ggaex73YT/itT+oFy3N+JPmPyAHoZCPqUT/NbIAaSh7C/nf+v6L1vptBb4U/tfW5UFa7gb+Z8a5A8ny0t9PbXMdzDDD6QdV8U/nky8ST1+FU4u9u13NP97txgvL3XbyD+WwyRc5Sp+ruCDCn43jV86hgvCYi63I/vXuuRqqh3+dvovXc8Elsgu459MlvBnO/XYQXlPlq7w3zv225YToBX/0209hDUD3RL+/sXF+Dwo409TvqGfwFLioCv/x5yP2qFv2f+RqXAxlxEt4hfRvyr/tf0r/YVSLL+r+IdVZ+nVUyv9x724OAxdMfmBXcYvyKvHz/oxXwOK1RRdxf9G61J/ZVoj/4nhRVHk+URsPWNT7hKKNHENfqOKX+6DB3F4g1ApldmN/XOC4qhtDyDXfzFhNbt9276fGq7ESBRDZZTQgc34hb4U9V7VfGJH9s8RYOvtn8IE+RI4LvKXKp7joMg41whCncIGftxs/4tEuswQVgqZOvJ/fHq5Ari6rLe4vh7o2vh3wj+FVfyO1OCUinycHIiApfXNbfwfjh96HgGgUkzTVf4DvV5j/1tXl8xx3NcqRJzIyVqVfxnBZCFX3lB5/7kX18r/xcIFQLH9JPinx1npTx33Zzo9ozIBX8pDMKqVL0iHA0OKVD1YniVrgz90xYcoqu5Z2Y389y6Bu9r8td6mX3OX9/9Vkz9yIy+J3wvl3NDZHxq0wh9IeSnutqb2HusCv3l29+F6vgo9vyiTyWPN/zoSrksS81/AUv7TyiDD5yqN9oNG/MD3o+Kk8i66wj+FwKkJ9Mr3ZRDsDuiajUjgV8CWC46Ewhcbi1L+n5NZsZ4X9KFxPinkfJfGou9W1R5n/+lp0hX+41L0MwdvTc8Gg8XMekMAGXOzjM4V/hB5dTU8LAhUajCJsl32YRzTmNKYjXP430wm4yp+AzhRJGcMVntvEm8MO8JvLl5fLls/5nR0d0xcsZPw9Qt8RMFRoqoDv+SyEDpRbcWN2DIRFeN36XIeFxBPgiCo4OdmsqEvRkDtTR+rzpEu4r/z++Xgh7Uo2OHhw+0XX+iLuP4j0GhZw+WmarKAPzi/WeI/IyLxD4X0eLBvC+i0M/03cAFK+Z/vCVLiL58fWSz8S7F7d9tzjOr4H4yNKv+52VDgfyzi/53hxyMbvNdtT7PUCpbtwOIO9DC4eXxcsbRlzTdyYleUBxXm/3hyPpmUFkSZ/6a+UhoJIHbkdsn/6d3xtU53XP1Kb4BxxoA85QxiqkIZuYJU/n/bTj3Pw7gfnU+KHm91AVDxPzvyUq0pqkccuk/8as8QPf+5ZKuNsWa//pPis6qH5u4LTAIqxLKwQGzW/xz5whVoWP8lfq+unHpP+K3RaCRaHbP8/3tVksjSBqieXPOJ72BVpJf3hW3Y/+4aIKCt6j8irQCYKB+iImy2P/xiq5d5Af9ZVnBAVSLIFAVfkC/GSSIK/MkgXyDa8Z9ClChbnrv0jfav2KnXfRkwIP0GLA5TQ4C4+8I/HHD+f7wya/CDO60BpvdZ7yW5PCusj63iXz6OHaaaPwOnVf0HDZT1z3ETO0xsV3YY7Ev+BUKzjv95C4Q5G30n2tvv7t+U+kCz+KeN4aqyY+3GybRWi/onl8uIn/mQts8MEQXfH/8tcz4YPBTl/70u7gNBXg0uYj5iUaiERlP5D303JkZt61e28TSf0LbXAr/w/6ia/jRhfW4LIcxEafW+9D+H9Sbnfy/T/8eNefBU/2kHr7YDJgticVNYhLPb4PfHN0oIY9dxxPrKxNDucf03ewX82frfHAYu9D+BFZtsC+NIVrCy1vixiIEsf1NX+Y90yl+1xZ/2qJYEwGEk5CQOQnUj0dguomJBFf94PO5X8fswBoQ9Nf7e0t6YNfKv9F92s2mpV+J7XIMT0YscimZ/yX8DLOu/4Nzzbqr5L5YEqM6k7hh/G9L8D2UYUM/1sHKAkI6FS0+4ir9/fn5+41XwU0xrW5gOD3+q/7SOEwFbunyOhg8dUQGAavBHNxelcJDCPwlxnUt5ePg1/12V4BfoiIx16fNMRAJAPKBQ7MPvRDKfWcl/j8eTqvyLeHJdH+3B4g+CkJsrrkF10QpFrjwspc/4tABOyksuHkv1Dxd1+i9ynLoe9sPDr+SfcH/JUVEQ1QFGcZw4lMbCZ4RxtjrwpbBN/RPnfTnvv2f8wqjL/N+W+C3dDCn5H+ULn8IaBwSDkBAYE4xIkuGPuF/fyv6tp/35PycF/68N26f3d9F33AuW659Y17PYngwU0lDa67IUHObyD+X82Kj+vwP8lnV1JXY2aI/ffCNneXhtCf9PZbiy+SoOhrdjrfe4EcTBKLcg9g151t0G/S8d4R+Nhi9y/7eZ0v4vthD9L6quP85mLIvqJq9rQHChwhkN+IOV7Zt7kv/F7Xy+Cf+trP/vznqdbXhTOLuI+gYK0x5IO6YMQkMskF4ofYH1+L2LjvFbw9FwKELebfGb1xIk/4c4/9OF2i5pLccNkS9L4X0fE+qJJEeEA9SMv+/CVYdK7DH+tzCb8fNFYip6Q4bzGNiuKM25s945Y6jbA9adFqhnBISt/L9VCmCP8d+S/6uk/LZSBGPNbi/9Y4gu78/eiZOjXVEC0LL+VeOnQYv57648B7Sz+j9Bw9FDOQ92n55/d0R+JRVgyJVGy/h3qhFRm/hXVi9apY7wTweSHl6W4F8WizEuX3zxxdsTq3X8O+U/rtr/tfhXbSTSVf87UR358a8LW0OOyrG9a8u01tQ/VEnjx7SV/fvU+NMFqFAGZgqd5OeJ3mOdI21Z/z+OBCVGO/u/1vkB3eMvtkGIZa6ws9J7jX+j848i3A7/qnx61/hRXghhihRYH2a7cwT6rY3yf39u1/+yVPeYUtf4CwuAzIGijP+ubhDfLP8nPh2AuO+VKIpKT/u00PFXpq7qn797K+juuFgFaQ0SkBX6kiwvtPH+1zatpom8pW2TjBWWVHf17+IgkNEfhr0CWSdvlWNKw0IGcPMtr7jlVGyUtSF0xhRQEgkDmTFmrxT/buM/1n2lC9A0Z/NrTvOTQgbwUVt+0dBDojg4psSLRJcs8lTEmDLmToi3ypDuFL950qtSzeE5Zfm3Zadr3GIbsBhiw3+Ja1KmIera/6vH3+b0v6L+oxyQj8RWB37gG+GGu2C2osOLf2b8T6LSEercPayvCdyKDhC/sn+IUZOvSV/c3bG2e8ZvvT0+/t0mp//1tP2LV3jB8nXcsBvtBrRn/LW7/jWQkH91bHUgD4kWexWJbKgSfuwC22/ajtB2GVaxIkjctWpj3/g3J6H/dJcGBLEYAARl4b624D1R/LJuX9AYGT5mLhXbB8aUhSgI2CeEX/CfKhtgDH25syGjMPHT9LUf40oPY4lYtLylu51ESqksnzd+gPhDEdeX3wrV1n0IIJzz36hr48rIX6E31JY/wdLHDhC/0H9K/pH6QiROb0jxx5H8DVaPU24JSdTxAPyz1GFq0xwg+2UIWaqmOUD8Qv+tClcAJ22MqtUAqicIqbGKx4C4MHf8IzGqsGIJHh5+Zf/ZRu0MT1A682sDmmrUfIhcF6EwxIyOYT9905dZpW77Hx/Lf/EtUVhRZDGOWGHv8hojSIFDKiwQE0xoIb7UlzdXCQQeLn6x2aPIealmFZb4sgQo8dKNYf2aciY1vX1VIEdDMKYoayQgE/W33AF4ePhL+5/YLpa5IJjt/JRuDOzUerRusNLRHaczvzQDDg//duef2T6qsQ1jHLBsHnS5/8Fj+L/l+XdOEvlhUcYZ9Lj/Xyh+Kk6cveD/OLS2oO3PvxMNZJHcNS2IIiTVqOvB7IQno2A77AX/zwbb0MbHPWxD+8Af15+N1pbY1qA2oH3g/5ToGf8z/mf8u8Lvwk+NInuX+D9J+qTw/3mj6oB2tAP8f/zss7/8uAv6z9OLnX/n1/zmtxzWn9YeIbcH+vb0r3v53i2djs3xf/v1o4D88kdfP+ZjjbQlfi7/m9Hn/3Z6+vWmH1L0758/7nNraftD1zel0/7x4z5I/7TbG3kicgFbWZWwnpI9rAFPQrb3uIR29dTfT5fgpkdbKtrsOPRDJvdlPgcg1cmaxvR+nA6AnUZF667aXZXAPikr6ggDlaxJxhBMYtIH0A2dFQ6Vjmb6GBLuwfghFFsbiR0OiAeQS/6s+qQ+DT2BdcDLCUkiYUFAGWQwxhSu7AVA6TEQPsBMjIaj8h4ExpAShAGGn4oAAHU6j41jpqo0EfDjQOS86Zpjd+WgIZEUh1if7iHxxxBTAhOH4w/HKz99iEQ9z0vxE2JQFtEwXt8MItM9oZg2TB2KgkhMIs5/gDGhn5iaDKNALWwyZx06ADpulr2uJ/mu7YLYF4+gqJQQH6NM7HJDHnFy7jM90zM90zM90zM90z84/T8XxeqwsCQu6AAAAABJRU5ErkJggg==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5" y="2257424"/>
            <a:ext cx="8758282" cy="297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677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커</a:t>
            </a:r>
            <a:r>
              <a:rPr lang="ko-KR" altLang="en-US" dirty="0" err="1" smtClean="0"/>
              <a:t>튼플로우도장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9458" name="Picture 2" descr="http://www.dacrylate.co.uk/images/hub/curt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8" y="1948262"/>
            <a:ext cx="8435339" cy="38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커</a:t>
            </a:r>
            <a:r>
              <a:rPr lang="ko-KR" altLang="en-US" dirty="0" err="1" smtClean="0"/>
              <a:t>튼플로우도장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20482" name="Picture 2" descr="http://www.fulpow.com.tw/uploads/products/images/FSC-30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76926" cy="472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전착도장 </a:t>
            </a:r>
            <a:endParaRPr lang="ko-KR" altLang="en-US" dirty="0"/>
          </a:p>
        </p:txBody>
      </p:sp>
      <p:sp>
        <p:nvSpPr>
          <p:cNvPr id="2" name="AutoShape 2" descr="data:image/png;base64,iVBORw0KGgoAAAANSUhEUgAAAP8AAADFCAMAAACsN9QzAAABL1BMVEX////M/8yWlpb//wDP/8+vr6/Q/9CrqwCqqmz5+fn29vaqqqq7u7tsjGzT0dP9/f+qqnaqqhuqqky0tACZqpng4OC0r7R4eHiPt4+FgYXI/8is2aw2TjaIiIjq6uqioqLa2tqdnZ3FxcWSkpLu7u7CwsKgpaDP088AAACqqi+qqkDV/9UfJx+Jq4lxcXGhzqFjY2Pl/+XC88JgfmC35bdUVFRGRkaj0KOLl4t8kHyr1quus66Opo5bW1uOso6cw5yAoICTkwCCi4LZ2QDDvcNedV5PXU+AmoCHsYdvkW9CUkJeg14EEQRoYGhvh29LS0ssNyxoc2hubgBYWAB9fQBHRwCdnaY1NTWQkB8jIyMaGgDAwAB0hnSYmE6Lizimpph1dU64w7irq4aRkWeNn40y+CkkAAAZPElEQVR4nO1dC3/juHGHGIIXElg46R0t7ToEwdeeU51kVZG9Xq8t+ZzdOJsmviS9Jmlzbdrmvv9nKF58ihIpS6K1F8/99qwHJfGPGQzmCQDwTM90IOTs6JrDJQOh/BGDgVd8M4wARAYAYwZQH4UQYBQBegMIBoD2IbLHEALWf4Lb3hUhjilWD7/h//quMym8ew7cPiCMvTwXbzMvDPgL9DTkf8U7wL4QX2CET3HnuyE/4f9DCLkA3PgIvGTgJs7ejCccM/8bsUkMzm0Wefyy/6DGhcR/AUM+KHQCiLfy6w+ejAQQDZjzmPMffGNnb9rnAlvMJrCP+eskghg4566Hz33N/29AYgCEn+bed0J9mHJv7CNmGP2iOuPCHcGxMwbUA2ObGVxHjIEbgQvI5/8Nn/8X/NPxpO57fxhEWlzj2s3XPNMzPdMeKAiSuPmqHzK50ED0qW/iacnBHmL/2FrYDvlM+LQ9ka3JRR7+B1cGlCsD9tQ38bQUh370RA4ZNbzIg0/z2yUihoG7XxOghO5EbC/f7iaJu8nlMECbXL89+emIY7b7L8cRdl1sbORp2jjySWfLYpj7SsHOfzTQrKSbfjUJ/MTf9d3UUpQ/dNDqyx5FQbay28aKS+JwlWzQcRd2gVv8+R0HhEjBDXfLut2mLES+HwWYuIEPa5VeJxr5hv80ZUQN9Y4lTopWqszSsbUJDrwAwdCl6ZywKfZrfjqVxtBRF+325jSdS/zMKf3ijkjIfGxomAFECAWeAcNaIDXLj7obOyRCMdsh3st06BflcsfyL/C7npatwHactUowqVo/Cj9EYRgRm6Pfi2kAC4rJ3of8M/2keWzDygAo/I4DXQcQLj1wH/FaPg+zx/6OJayoW0PWfH1YDlvq2YiU1MT7MY4R8FPfK2wTNd2Icr0et1ItxyUJ1x8JjpFIdjj7sQr5j/hyZO1g5/CFdKm/ZBV88q+9VzlZHwvPrLkl/5qmWbymRO+2vkNxYyzykeHvxeJkQYSxsXpoyQurl5N59cbMnjz85sPM7K2n7TXCrk2+DamMv2fdZ0+tF6e/b4Lf+3LrGzgw/MWnpwurirdC5uutb+Cw8JuDXOStQRP3f3j8701H+fNG6e/1kq1v4Inxswp+a9Qk8yXajf7fFUUvN6bfbYf/sOT/t7OTjWlaBmTdtpD6jA5M/3015KaKNeuZS2Qtv6Spgsi63YT9B8b/r4ZcfoeLafUuzeFs6bUVZM3bXilpe59gt/it2YO1uK1O4dmH06uWgMzl0VtHh6X/vhqeLIaDZQQPp6e3g3mRlkXkcfgPTf6txbBG1q3pw4m1ZtabFrd1rEfgPzj9Z92ORiOBeNiWLI5+9vAwu59bgmq0Rz5K6k9uIFrmofG/JzCIVfxnbWluLe4HHIl19TC45/SgBMGUQ6PwKsT8ghl/ZThbDC31wvzF4uDwa878ghzZbQjAn41mavKbPcF688PtaMbH8Ow3X/3+dsonTW+xWLwR47O4nb6YW8OH0WL0QjhG1tn88PQfBzCV+FnLj4Qfh5k8iwfWrTWdj+YfAurE+Juz2dnt1cnJ2e3tyewDtyLObuejocknyW3PnD0MD0//cevnlktne/xV/0fYv9ZwoGJd9q8GC0uZT4v5whSKdK5Ef/bhhTAUD07/maMra3Riboe/N80yHyfpu6aa8730uVQzh8f/2Xw+GAy2wN/jxpN5kpp18aLBGzg0/JxRQi4fj1/6/9M0D5GcrMd/YPL/W+vVq96i9+rVo/GbV1diWi/U/I+vm5zhw+I/+peU/rdtPVc1/sdXQ/FnEJAjFzX6guZhrX+PoCp+7TtZr864H9EcCinynwVIENvsBg4Mv3rKrZ7BbNgiEpLjTzylNO1ksyRuB/gxqqW+SLgU8fOFfiifmrNLRt/fN8PP9J8NC6ijpTSmrXNnrpu+5bg61YbS+yuk16ggd2fJ0BV1HDJ3U8BvXg0Gi4/y6aW8xaU4wmr+e0V9YwescgMRlmz2EEayzCCMEPaZvjl9NTYinaViHhYUpJn7NDFGSJWF0GuTlKzHby/h/+Lo6FiE/8254g2cNeJ/B2wfUVC9jcTQ9+fEcUwNDpDxX/MlPhwhQyJWEhMUqoyIV3hDDFNf9AvBPjfG5SeXM4StSnTqk3Q1+AE4Fg+s6yN5BXtT0gB16iDEhgugIWsYbBQElXyAIwdBYTOCyiBRI3ZwMC69Fgb8qiB/TqIAApt4gQ9jBy7PiDba429//HmV/r4S/yuJX/1QWLR+zFlNZNx8lydWXVFs5q4qM8ulOKdYTPoqAgf3i0y1RTMZIX5IERQK66hE4E/qhbX4/+9HS/RPa/Gn9u+lfl1eMfzwW/1Q2Jd6YAr2n6245mxawtLIQSRVC+G3JOr0v/3r50XSz/6eXuy+ZJy2xN+z7oWoHr/RcY+RZP/p6Wg4G03N6ZU5HKWZ0Xz9w1q64YaV9E34mZ5SvgOwA44+XwbD6cfZ1WNi3FSC0n/7+T+X6Otv//I/6/H3hovLd29nyhS4OhnOBf75x8XsbLjoLW6HI2t2ZWr9pykrsCAbFkk14U/LQ13cBj9CPmGr56Ckv/zyl/+1Hr+1uP9+kDq8YtqLANl0MRwNTxa9wdV0OrrSkaZU31FjonHvmv9ZeSwS+MEfP/vsv3+yRBkbkIOI37Ao/LRJ/q0R44i+72n8Q2u6GMwtgd/qzWcPo7kIApol+TeAHwltTzYuYWvCny0GKOX/T9Z9W+jTaM37gprwmyfvxTvuQEGcDt4MhtMFx29x3j98HPLZf7ZQZQKp/iME2H1Rx06ClT+76o4b3k+NgRi2wU/EZgNb8t+aq+XvWuE3pzPTGg0syfLZdMpHxJpNzZL+E0OeMG7Hbp4Pa8KfNi9g2gZ/G2rk/xu5qMejwuovlEFdYkCZVqrMrknu6qlx/VPaTNTvtcPfaBE3zn/zeyEAxrpEUDo08jv0mu8+qhisEb9jEOEigbb4g6aNRRrx93q3weu30zXur5mmU6X8p+vNoyr4WliwoXYOW+BnCJ83tfu0wG+Z5pKxa1qWlQ3J7/VrQv+xdNKvaN/g7sEajbSB/9+G/67rN4lhC/w1ZC3u7rRJxB0Er8D/yHYU2X6N7eMasSzCL8DgPlEuKcWhYXwB3Q4/TQAkDXW0zfPfqvF0hE0AsDKJZzi5VNT3KEhwSkkNfj05jAyxsBTtKMKE4MgwfI8RSYwkogWw7A4KfzBnZwv8jtAUDRZo4/p3dvdddfKnLtFryf77/Mtctv7H0r6rvP5a7/pDKZWWYhDLaE8cqIAQLTHPJ7btRunQdbP+mWccalRl/1sNY25y5VdY5SvOlkNdEbqimQoW7LcFgNQuNM69oEgTX/1N/5xO8m/UDRepfu0Gv/U9d6fds7IADNN74EaROSqY+AX8BEXIR3IiQFHPHab3Ll0ijb/vu32jSJFRJq8QPdQ/mrqWHeG/5+wi5dDP9BdcfJ2Y4/hCGEKFrE+KnxlGtWWSiX5iQ4TzDDe1ERyxEZSxjvo4m/C2njPpHOtI/mcIxJdl3T9P+mKdS+wjUR9uzWOHaK2lwv2xUV8IywJujgM3TqMYwlJswk/zSLLmf9Ip/0Wka16e/VMfjBVzifT7TMM/eyPpTjKd6k6xmh8jqq87XdcisAn+J5n/XNdflwvfrVsb6KDCWx0TudE1ll8WbrCPZYCSu98ojDN9B5mBELcBPLst/oIfETARWkgVQkf4Z+goLKk/WQ7Qfx0Dlk4L64P+iNQEem5DQIXKg4kNQyez65jmfF/OED9uxl9ssyOTb3IDqaP5L9y/YqzXuhfxVToYjPJqgPTtEv8hAglCvp1AEqA0EOA7FHLCnmSr7Tfid92CCRAxN8iGoyP+975/f1f0/aaKA5emtewRKUsgllYOUoscArDAf0gAoi4nRwXGAqcRP6s0xGfzoSP+T6clz1exnwvAvC7+r7/TgLZwvBmQ/yC3f8RDEEY083CUd+Q343dyiZeClUXUusDfM+eB/31hAMzZe/2510vwC/Fv6gcVv9MNfdV2lmqCoCV+kMdv5VLQKf97Z/yej65zSbc+HOtc3sv5kvyX6l8oRpGnEn+B5/k43d8uxe+3xY8yC1AE/91MHDrBz60fwOal0FfWQ7CG/2sISQ/HVlZsG/xUIyZRMB77Het/c3Z93VT1tRl+JqUnUmZNG/xYKUDZjo0Lk6oj/XcdDdri36D+y1NmfbP978aK43rHjkJdRTf8X7ggaex73YT/itT+oFy3N+JPmPyAHoZCPqUT/NbIAaSh7C/nf+v6L1vptBb4U/tfW5UFa7gb+Z8a5A8ny0t9PbXMdzDDD6QdV8U/nky8ST1+FU4u9u13NP97txgvL3XbyD+WwyRc5Sp+ruCDCn43jV86hgvCYi63I/vXuuRqqh3+dvovXc8Elsgu459MlvBnO/XYQXlPlq7w3zv225YToBX/0209hDUD3RL+/sXF+Dwo409TvqGfwFLioCv/x5yP2qFv2f+RqXAxlxEt4hfRvyr/tf0r/YVSLL+r+IdVZ+nVUyv9x724OAxdMfmBXcYvyKvHz/oxXwOK1RRdxf9G61J/ZVoj/4nhRVHk+URsPWNT7hKKNHENfqOKX+6DB3F4g1ApldmN/XOC4qhtDyDXfzFhNbt9276fGq7ESBRDZZTQgc34hb4U9V7VfGJH9s8RYOvtn8IE+RI4LvKXKp7joMg41whCncIGftxs/4tEuswQVgqZOvJ/fHq5Ari6rLe4vh7o2vh3wj+FVfyO1OCUinycHIiApfXNbfwfjh96HgGgUkzTVf4DvV5j/1tXl8xx3NcqRJzIyVqVfxnBZCFX3lB5/7kX18r/xcIFQLH9JPinx1npTx33Zzo9ozIBX8pDMKqVL0iHA0OKVD1YniVrgz90xYcoqu5Z2Y389y6Bu9r8td6mX3OX9/9Vkz9yIy+J3wvl3NDZHxq0wh9IeSnutqb2HusCv3l29+F6vgo9vyiTyWPN/zoSrksS81/AUv7TyiDD5yqN9oNG/MD3o+Kk8i66wj+FwKkJ9Mr3ZRDsDuiajUjgV8CWC46Ewhcbi1L+n5NZsZ4X9KFxPinkfJfGou9W1R5n/+lp0hX+41L0MwdvTc8Gg8XMekMAGXOzjM4V/hB5dTU8LAhUajCJsl32YRzTmNKYjXP430wm4yp+AzhRJGcMVntvEm8MO8JvLl5fLls/5nR0d0xcsZPw9Qt8RMFRoqoDv+SyEDpRbcWN2DIRFeN36XIeFxBPgiCo4OdmsqEvRkDtTR+rzpEu4r/z++Xgh7Uo2OHhw+0XX+iLuP4j0GhZw+WmarKAPzi/WeI/IyLxD4X0eLBvC+i0M/03cAFK+Z/vCVLiL58fWSz8S7F7d9tzjOr4H4yNKv+52VDgfyzi/53hxyMbvNdtT7PUCpbtwOIO9DC4eXxcsbRlzTdyYleUBxXm/3hyPpmUFkSZ/6a+UhoJIHbkdsn/6d3xtU53XP1Kb4BxxoA85QxiqkIZuYJU/n/bTj3Pw7gfnU+KHm91AVDxPzvyUq0pqkccuk/8as8QPf+5ZKuNsWa//pPis6qH5u4LTAIqxLKwQGzW/xz5whVoWP8lfq+unHpP+K3RaCRaHbP8/3tVksjSBqieXPOJ72BVpJf3hW3Y/+4aIKCt6j8irQCYKB+iImy2P/xiq5d5Af9ZVnBAVSLIFAVfkC/GSSIK/MkgXyDa8Z9ClChbnrv0jfav2KnXfRkwIP0GLA5TQ4C4+8I/HHD+f7wya/CDO60BpvdZ7yW5PCusj63iXz6OHaaaPwOnVf0HDZT1z3ETO0xsV3YY7Ev+BUKzjv95C4Q5G30n2tvv7t+U+kCz+KeN4aqyY+3GybRWi/onl8uIn/mQts8MEQXfH/8tcz4YPBTl/70u7gNBXg0uYj5iUaiERlP5D303JkZt61e28TSf0LbXAr/w/6ia/jRhfW4LIcxEafW+9D+H9Sbnfy/T/8eNefBU/2kHr7YDJgticVNYhLPb4PfHN0oIY9dxxPrKxNDucf03ewX82frfHAYu9D+BFZtsC+NIVrCy1vixiIEsf1NX+Y90yl+1xZ/2qJYEwGEk5CQOQnUj0dguomJBFf94PO5X8fswBoQ9Nf7e0t6YNfKv9F92s2mpV+J7XIMT0YscimZ/yX8DLOu/4Nzzbqr5L5YEqM6k7hh/G9L8D2UYUM/1sHKAkI6FS0+4ir9/fn5+41XwU0xrW5gOD3+q/7SOEwFbunyOhg8dUQGAavBHNxelcJDCPwlxnUt5ePg1/12V4BfoiIx16fNMRAJAPKBQ7MPvRDKfWcl/j8eTqvyLeHJdH+3B4g+CkJsrrkF10QpFrjwspc/4tABOyksuHkv1Dxd1+i9ynLoe9sPDr+SfcH/JUVEQ1QFGcZw4lMbCZ4RxtjrwpbBN/RPnfTnvv2f8wqjL/N+W+C3dDCn5H+ULn8IaBwSDkBAYE4xIkuGPuF/fyv6tp/35PycF/68N26f3d9F33AuW659Y17PYngwU0lDa67IUHObyD+X82Kj+vwP8lnV1JXY2aI/ffCNneXhtCf9PZbiy+SoOhrdjrfe4EcTBKLcg9g151t0G/S8d4R+Nhi9y/7eZ0v4vthD9L6quP85mLIvqJq9rQHChwhkN+IOV7Zt7kv/F7Xy+Cf+trP/vznqdbXhTOLuI+gYK0x5IO6YMQkMskF4ofYH1+L2LjvFbw9FwKELebfGb1xIk/4c4/9OF2i5pLccNkS9L4X0fE+qJJEeEA9SMv+/CVYdK7DH+tzCb8fNFYip6Q4bzGNiuKM25s945Y6jbA9adFqhnBISt/L9VCmCP8d+S/6uk/LZSBGPNbi/9Y4gu78/eiZOjXVEC0LL+VeOnQYv57648B7Sz+j9Bw9FDOQ92n55/d0R+JRVgyJVGy/h3qhFRm/hXVi9apY7wTweSHl6W4F8WizEuX3zxxdsTq3X8O+U/rtr/tfhXbSTSVf87UR358a8LW0OOyrG9a8u01tQ/VEnjx7SV/fvU+NMFqFAGZgqd5OeJ3mOdI21Z/z+OBCVGO/u/1vkB3eMvtkGIZa6ws9J7jX+j848i3A7/qnx61/hRXghhihRYH2a7cwT6rY3yf39u1/+yVPeYUtf4CwuAzIGijP+ubhDfLP8nPh2AuO+VKIpKT/u00PFXpq7qn797K+juuFgFaQ0SkBX6kiwvtPH+1zatpom8pW2TjBWWVHf17+IgkNEfhr0CWSdvlWNKw0IGcPMtr7jlVGyUtSF0xhRQEgkDmTFmrxT/buM/1n2lC9A0Z/NrTvOTQgbwUVt+0dBDojg4psSLRJcs8lTEmDLmToi3ypDuFL950qtSzeE5Zfm3Zadr3GIbsBhiw3+Ja1KmIera/6vH3+b0v6L+oxyQj8RWB37gG+GGu2C2osOLf2b8T6LSEercPayvCdyKDhC/sn+IUZOvSV/c3bG2e8ZvvT0+/t0mp//1tP2LV3jB8nXcsBvtBrRn/LW7/jWQkH91bHUgD4kWexWJbKgSfuwC22/ajtB2GVaxIkjctWpj3/g3J6H/dJcGBLEYAARl4b624D1R/LJuX9AYGT5mLhXbB8aUhSgI2CeEX/CfKhtgDH25syGjMPHT9LUf40oPY4lYtLylu51ESqksnzd+gPhDEdeX3wrV1n0IIJzz36hr48rIX6E31JY/wdLHDhC/0H9K/pH6QiROb0jxx5H8DVaPU24JSdTxAPyz1GFq0xwg+2UIWaqmOUD8Qv+tClcAJ22MqtUAqicIqbGKx4C4MHf8IzGqsGIJHh5+Zf/ZRu0MT1A682sDmmrUfIhcF6EwxIyOYT9905dZpW77Hx/Lf/EtUVhRZDGOWGHv8hojSIFDKiwQE0xoIb7UlzdXCQQeLn6x2aPIealmFZb4sgQo8dKNYf2aciY1vX1VIEdDMKYoayQgE/W33AF4ePhL+5/YLpa5IJjt/JRuDOzUerRusNLRHaczvzQDDg//duef2T6qsQ1jHLBsHnS5/8Fj+L/l+XdOEvlhUcYZ9Lj/Xyh+Kk6cveD/OLS2oO3PvxMNZJHcNS2IIiTVqOvB7IQno2A77AX/zwbb0MbHPWxD+8Af15+N1pbY1qA2oH3g/5ToGf8z/mf8u8Lvwk+NInuX+D9J+qTw/3mj6oB2tAP8f/zss7/8uAv6z9OLnX/n1/zmtxzWn9YeIbcH+vb0r3v53i2djs3xf/v1o4D88kdfP+ZjjbQlfi7/m9Hn/3Z6+vWmH1L0758/7nNraftD1zel0/7x4z5I/7TbG3kicgFbWZWwnpI9rAFPQrb3uIR29dTfT5fgpkdbKtrsOPRDJvdlPgcg1cmaxvR+nA6AnUZF667aXZXAPikr6ggDlaxJxhBMYtIH0A2dFQ6Vjmb6GBLuwfghFFsbiR0OiAeQS/6s+qQ+DT2BdcDLCUkiYUFAGWQwxhSu7AVA6TEQPsBMjIaj8h4ExpAShAGGn4oAAHU6j41jpqo0EfDjQOS86Zpjd+WgIZEUh1if7iHxxxBTAhOH4w/HKz99iEQ9z0vxE2JQFtEwXt8MItM9oZg2TB2KgkhMIs5/gDGhn5iaDKNALWwyZx06ADpulr2uJ/mu7YLYF4+gqJQQH6NM7HJDHnFy7jM90zM90zM90zM90z84/T8XxeqwsCQu6AAAAABJRU5ErkJggg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AutoShape 4" descr="data:image/png;base64,iVBORw0KGgoAAAANSUhEUgAAAP8AAADFCAMAAACsN9QzAAABL1BMVEX////M/8yWlpb//wDP/8+vr6/Q/9CrqwCqqmz5+fn29vaqqqq7u7tsjGzT0dP9/f+qqnaqqhuqqky0tACZqpng4OC0r7R4eHiPt4+FgYXI/8is2aw2TjaIiIjq6uqioqLa2tqdnZ3FxcWSkpLu7u7CwsKgpaDP088AAACqqi+qqkDV/9UfJx+Jq4lxcXGhzqFjY2Pl/+XC88JgfmC35bdUVFRGRkaj0KOLl4t8kHyr1quus66Opo5bW1uOso6cw5yAoICTkwCCi4LZ2QDDvcNedV5PXU+AmoCHsYdvkW9CUkJeg14EEQRoYGhvh29LS0ssNyxoc2hubgBYWAB9fQBHRwCdnaY1NTWQkB8jIyMaGgDAwAB0hnSYmE6Lizimpph1dU64w7irq4aRkWeNn40y+CkkAAAZPElEQVR4nO1dC3/juHGHGIIXElg46R0t7ToEwdeeU51kVZG9Xq8t+ZzdOJsmviS9Jmlzbdrmvv9nKF58ihIpS6K1F8/99qwHJfGPGQzmCQDwTM90IOTs6JrDJQOh/BGDgVd8M4wARAYAYwZQH4UQYBQBegMIBoD2IbLHEALWf4Lb3hUhjilWD7/h//quMym8ew7cPiCMvTwXbzMvDPgL9DTkf8U7wL4QX2CET3HnuyE/4f9DCLkA3PgIvGTgJs7ejCccM/8bsUkMzm0Wefyy/6DGhcR/AUM+KHQCiLfy6w+ejAQQDZjzmPMffGNnb9rnAlvMJrCP+eskghg4566Hz33N/29AYgCEn+bed0J9mHJv7CNmGP2iOuPCHcGxMwbUA2ObGVxHjIEbgQvI5/8Nn/8X/NPxpO57fxhEWlzj2s3XPNMzPdMeKAiSuPmqHzK50ED0qW/iacnBHmL/2FrYDvlM+LQ9ka3JRR7+B1cGlCsD9tQ38bQUh370RA4ZNbzIg0/z2yUihoG7XxOghO5EbC/f7iaJu8nlMECbXL89+emIY7b7L8cRdl1sbORp2jjySWfLYpj7SsHOfzTQrKSbfjUJ/MTf9d3UUpQ/dNDqyx5FQbay28aKS+JwlWzQcRd2gVv8+R0HhEjBDXfLut2mLES+HwWYuIEPa5VeJxr5hv80ZUQN9Y4lTopWqszSsbUJDrwAwdCl6ZywKfZrfjqVxtBRF+325jSdS/zMKf3ijkjIfGxomAFECAWeAcNaIDXLj7obOyRCMdsh3st06BflcsfyL/C7npatwHactUowqVo/Cj9EYRgRm6Pfi2kAC4rJ3of8M/2keWzDygAo/I4DXQcQLj1wH/FaPg+zx/6OJayoW0PWfH1YDlvq2YiU1MT7MY4R8FPfK2wTNd2Icr0et1ItxyUJ1x8JjpFIdjj7sQr5j/hyZO1g5/CFdKm/ZBV88q+9VzlZHwvPrLkl/5qmWbymRO+2vkNxYyzykeHvxeJkQYSxsXpoyQurl5N59cbMnjz85sPM7K2n7TXCrk2+DamMv2fdZ0+tF6e/b4Lf+3LrGzgw/MWnpwurirdC5uutb+Cw8JuDXOStQRP3f3j8701H+fNG6e/1kq1v4Inxswp+a9Qk8yXajf7fFUUvN6bfbYf/sOT/t7OTjWlaBmTdtpD6jA5M/3015KaKNeuZS2Qtv6Spgsi63YT9B8b/r4ZcfoeLafUuzeFs6bUVZM3bXilpe59gt/it2YO1uK1O4dmH06uWgMzl0VtHh6X/vhqeLIaDZQQPp6e3g3mRlkXkcfgPTf6txbBG1q3pw4m1ZtabFrd1rEfgPzj9Z92ORiOBeNiWLI5+9vAwu59bgmq0Rz5K6k9uIFrmofG/JzCIVfxnbWluLe4HHIl19TC45/SgBMGUQ6PwKsT8ghl/ZThbDC31wvzF4uDwa878ghzZbQjAn41mavKbPcF688PtaMbH8Ow3X/3+dsonTW+xWLwR47O4nb6YW8OH0WL0QjhG1tn88PQfBzCV+FnLj4Qfh5k8iwfWrTWdj+YfAurE+Juz2dnt1cnJ2e3tyewDtyLObuejocknyW3PnD0MD0//cevnlktne/xV/0fYv9ZwoGJd9q8GC0uZT4v5whSKdK5Ef/bhhTAUD07/maMra3Riboe/N80yHyfpu6aa8730uVQzh8f/2Xw+GAy2wN/jxpN5kpp18aLBGzg0/JxRQi4fj1/6/9M0D5GcrMd/YPL/W+vVq96i9+rVo/GbV1diWi/U/I+vm5zhw+I/+peU/rdtPVc1/sdXQ/FnEJAjFzX6guZhrX+PoCp+7TtZr864H9EcCinynwVIENvsBg4Mv3rKrZ7BbNgiEpLjTzylNO1ksyRuB/gxqqW+SLgU8fOFfiifmrNLRt/fN8PP9J8NC6ijpTSmrXNnrpu+5bg61YbS+yuk16ggd2fJ0BV1HDJ3U8BvXg0Gi4/y6aW8xaU4wmr+e0V9YwescgMRlmz2EEayzCCMEPaZvjl9NTYinaViHhYUpJn7NDFGSJWF0GuTlKzHby/h/+Lo6FiE/8254g2cNeJ/B2wfUVC9jcTQ9+fEcUwNDpDxX/MlPhwhQyJWEhMUqoyIV3hDDFNf9AvBPjfG5SeXM4StSnTqk3Q1+AE4Fg+s6yN5BXtT0gB16iDEhgugIWsYbBQElXyAIwdBYTOCyiBRI3ZwMC69Fgb8qiB/TqIAApt4gQ9jBy7PiDba429//HmV/r4S/yuJX/1QWLR+zFlNZNx8lydWXVFs5q4qM8ulOKdYTPoqAgf3i0y1RTMZIX5IERQK66hE4E/qhbX4/+9HS/RPa/Gn9u+lfl1eMfzwW/1Q2Jd6YAr2n6245mxawtLIQSRVC+G3JOr0v/3r50XSz/6eXuy+ZJy2xN+z7oWoHr/RcY+RZP/p6Wg4G03N6ZU5HKWZ0Xz9w1q64YaV9E34mZ5SvgOwA44+XwbD6cfZ1WNi3FSC0n/7+T+X6Otv//I/6/H3hovLd29nyhS4OhnOBf75x8XsbLjoLW6HI2t2ZWr9pykrsCAbFkk14U/LQ13cBj9CPmGr56Ckv/zyl/+1Hr+1uP9+kDq8YtqLANl0MRwNTxa9wdV0OrrSkaZU31FjonHvmv9ZeSwS+MEfP/vsv3+yRBkbkIOI37Ao/LRJ/q0R44i+72n8Q2u6GMwtgd/qzWcPo7kIApol+TeAHwltTzYuYWvCny0GKOX/T9Z9W+jTaM37gprwmyfvxTvuQEGcDt4MhtMFx29x3j98HPLZf7ZQZQKp/iME2H1Rx06ClT+76o4b3k+NgRi2wU/EZgNb8t+aq+XvWuE3pzPTGg0syfLZdMpHxJpNzZL+E0OeMG7Hbp4Pa8KfNi9g2gZ/G2rk/xu5qMejwuovlEFdYkCZVqrMrknu6qlx/VPaTNTvtcPfaBE3zn/zeyEAxrpEUDo08jv0mu8+qhisEb9jEOEigbb4g6aNRRrx93q3weu30zXur5mmU6X8p+vNoyr4WliwoXYOW+BnCJ83tfu0wG+Z5pKxa1qWlQ3J7/VrQv+xdNKvaN/g7sEajbSB/9+G/67rN4lhC/w1ZC3u7rRJxB0Er8D/yHYU2X6N7eMasSzCL8DgPlEuKcWhYXwB3Q4/TQAkDXW0zfPfqvF0hE0AsDKJZzi5VNT3KEhwSkkNfj05jAyxsBTtKMKE4MgwfI8RSYwkogWw7A4KfzBnZwv8jtAUDRZo4/p3dvdddfKnLtFryf77/Mtctv7H0r6rvP5a7/pDKZWWYhDLaE8cqIAQLTHPJ7btRunQdbP+mWccalRl/1sNY25y5VdY5SvOlkNdEbqimQoW7LcFgNQuNM69oEgTX/1N/5xO8m/UDRepfu0Gv/U9d6fds7IADNN74EaROSqY+AX8BEXIR3IiQFHPHab3Ll0ijb/vu32jSJFRJq8QPdQ/mrqWHeG/5+wi5dDP9BdcfJ2Y4/hCGEKFrE+KnxlGtWWSiX5iQ4TzDDe1ERyxEZSxjvo4m/C2njPpHOtI/mcIxJdl3T9P+mKdS+wjUR9uzWOHaK2lwv2xUV8IywJujgM3TqMYwlJswk/zSLLmf9Ip/0Wka16e/VMfjBVzifT7TMM/eyPpTjKd6k6xmh8jqq87XdcisAn+J5n/XNdflwvfrVsb6KDCWx0TudE1ll8WbrCPZYCSu98ojDN9B5mBELcBPLst/oIfETARWkgVQkf4Z+goLKk/WQ7Qfx0Dlk4L64P+iNQEem5DQIXKg4kNQyez65jmfF/OED9uxl9ssyOTb3IDqaP5L9y/YqzXuhfxVToYjPJqgPTtEv8hAglCvp1AEqA0EOA7FHLCnmSr7Tfid92CCRAxN8iGoyP+975/f1f0/aaKA5emtewRKUsgllYOUoscArDAf0gAoi4nRwXGAqcRP6s0xGfzoSP+T6clz1exnwvAvC7+r7/TgLZwvBmQ/yC3f8RDEEY083CUd+Q343dyiZeClUXUusDfM+eB/31hAMzZe/2510vwC/Fv6gcVv9MNfdV2lmqCoCV+kMdv5VLQKf97Z/yej65zSbc+HOtc3sv5kvyX6l8oRpGnEn+B5/k43d8uxe+3xY8yC1AE/91MHDrBz60fwOal0FfWQ7CG/2sISQ/HVlZsG/xUIyZRMB77Het/c3Z93VT1tRl+JqUnUmZNG/xYKUDZjo0Lk6oj/XcdDdri36D+y1NmfbP978aK43rHjkJdRTf8X7ggaex73YT/itT+oFy3N+JPmPyAHoZCPqUT/NbIAaSh7C/nf+v6L1vptBb4U/tfW5UFa7gb+Z8a5A8ny0t9PbXMdzDDD6QdV8U/nky8ST1+FU4u9u13NP97txgvL3XbyD+WwyRc5Sp+ruCDCn43jV86hgvCYi63I/vXuuRqqh3+dvovXc8Elsgu459MlvBnO/XYQXlPlq7w3zv225YToBX/0209hDUD3RL+/sXF+Dwo409TvqGfwFLioCv/x5yP2qFv2f+RqXAxlxEt4hfRvyr/tf0r/YVSLL+r+IdVZ+nVUyv9x724OAxdMfmBXcYvyKvHz/oxXwOK1RRdxf9G61J/ZVoj/4nhRVHk+URsPWNT7hKKNHENfqOKX+6DB3F4g1ApldmN/XOC4qhtDyDXfzFhNbt9276fGq7ESBRDZZTQgc34hb4U9V7VfGJH9s8RYOvtn8IE+RI4LvKXKp7joMg41whCncIGftxs/4tEuswQVgqZOvJ/fHq5Ari6rLe4vh7o2vh3wj+FVfyO1OCUinycHIiApfXNbfwfjh96HgGgUkzTVf4DvV5j/1tXl8xx3NcqRJzIyVqVfxnBZCFX3lB5/7kX18r/xcIFQLH9JPinx1npTx33Zzo9ozIBX8pDMKqVL0iHA0OKVD1YniVrgz90xYcoqu5Z2Y389y6Bu9r8td6mX3OX9/9Vkz9yIy+J3wvl3NDZHxq0wh9IeSnutqb2HusCv3l29+F6vgo9vyiTyWPN/zoSrksS81/AUv7TyiDD5yqN9oNG/MD3o+Kk8i66wj+FwKkJ9Mr3ZRDsDuiajUjgV8CWC46Ewhcbi1L+n5NZsZ4X9KFxPinkfJfGou9W1R5n/+lp0hX+41L0MwdvTc8Gg8XMekMAGXOzjM4V/hB5dTU8LAhUajCJsl32YRzTmNKYjXP430wm4yp+AzhRJGcMVntvEm8MO8JvLl5fLls/5nR0d0xcsZPw9Qt8RMFRoqoDv+SyEDpRbcWN2DIRFeN36XIeFxBPgiCo4OdmsqEvRkDtTR+rzpEu4r/z++Xgh7Uo2OHhw+0XX+iLuP4j0GhZw+WmarKAPzi/WeI/IyLxD4X0eLBvC+i0M/03cAFK+Z/vCVLiL58fWSz8S7F7d9tzjOr4H4yNKv+52VDgfyzi/53hxyMbvNdtT7PUCpbtwOIO9DC4eXxcsbRlzTdyYleUBxXm/3hyPpmUFkSZ/6a+UhoJIHbkdsn/6d3xtU53XP1Kb4BxxoA85QxiqkIZuYJU/n/bTj3Pw7gfnU+KHm91AVDxPzvyUq0pqkccuk/8as8QPf+5ZKuNsWa//pPis6qH5u4LTAIqxLKwQGzW/xz5whVoWP8lfq+unHpP+K3RaCRaHbP8/3tVksjSBqieXPOJ72BVpJf3hW3Y/+4aIKCt6j8irQCYKB+iImy2P/xiq5d5Af9ZVnBAVSLIFAVfkC/GSSIK/MkgXyDa8Z9ClChbnrv0jfav2KnXfRkwIP0GLA5TQ4C4+8I/HHD+f7wya/CDO60BpvdZ7yW5PCusj63iXz6OHaaaPwOnVf0HDZT1z3ETO0xsV3YY7Ev+BUKzjv95C4Q5G30n2tvv7t+U+kCz+KeN4aqyY+3GybRWi/onl8uIn/mQts8MEQXfH/8tcz4YPBTl/70u7gNBXg0uYj5iUaiERlP5D303JkZt61e28TSf0LbXAr/w/6ia/jRhfW4LIcxEafW+9D+H9Sbnfy/T/8eNefBU/2kHr7YDJgticVNYhLPb4PfHN0oIY9dxxPrKxNDucf03ewX82frfHAYu9D+BFZtsC+NIVrCy1vixiIEsf1NX+Y90yl+1xZ/2qJYEwGEk5CQOQnUj0dguomJBFf94PO5X8fswBoQ9Nf7e0t6YNfKv9F92s2mpV+J7XIMT0YscimZ/yX8DLOu/4Nzzbqr5L5YEqM6k7hh/G9L8D2UYUM/1sHKAkI6FS0+4ir9/fn5+41XwU0xrW5gOD3+q/7SOEwFbunyOhg8dUQGAavBHNxelcJDCPwlxnUt5ePg1/12V4BfoiIx16fNMRAJAPKBQ7MPvRDKfWcl/j8eTqvyLeHJdH+3B4g+CkJsrrkF10QpFrjwspc/4tABOyksuHkv1Dxd1+i9ynLoe9sPDr+SfcH/JUVEQ1QFGcZw4lMbCZ4RxtjrwpbBN/RPnfTnvv2f8wqjL/N+W+C3dDCn5H+ULn8IaBwSDkBAYE4xIkuGPuF/fyv6tp/35PycF/68N26f3d9F33AuW659Y17PYngwU0lDa67IUHObyD+X82Kj+vwP8lnV1JXY2aI/ffCNneXhtCf9PZbiy+SoOhrdjrfe4EcTBKLcg9g151t0G/S8d4R+Nhi9y/7eZ0v4vthD9L6quP85mLIvqJq9rQHChwhkN+IOV7Zt7kv/F7Xy+Cf+trP/vznqdbXhTOLuI+gYK0x5IO6YMQkMskF4ofYH1+L2LjvFbw9FwKELebfGb1xIk/4c4/9OF2i5pLccNkS9L4X0fE+qJJEeEA9SMv+/CVYdK7DH+tzCb8fNFYip6Q4bzGNiuKM25s945Y6jbA9adFqhnBISt/L9VCmCP8d+S/6uk/LZSBGPNbi/9Y4gu78/eiZOjXVEC0LL+VeOnQYv57648B7Sz+j9Bw9FDOQ92n55/d0R+JRVgyJVGy/h3qhFRm/hXVi9apY7wTweSHl6W4F8WizEuX3zxxdsTq3X8O+U/rtr/tfhXbSTSVf87UR358a8LW0OOyrG9a8u01tQ/VEnjx7SV/fvU+NMFqFAGZgqd5OeJ3mOdI21Z/z+OBCVGO/u/1vkB3eMvtkGIZa6ws9J7jX+j848i3A7/qnx61/hRXghhihRYH2a7cwT6rY3yf39u1/+yVPeYUtf4CwuAzIGijP+ubhDfLP8nPh2AuO+VKIpKT/u00PFXpq7qn797K+juuFgFaQ0SkBX6kiwvtPH+1zatpom8pW2TjBWWVHf17+IgkNEfhr0CWSdvlWNKw0IGcPMtr7jlVGyUtSF0xhRQEgkDmTFmrxT/buM/1n2lC9A0Z/NrTvOTQgbwUVt+0dBDojg4psSLRJcs8lTEmDLmToi3ypDuFL950qtSzeE5Zfm3Zadr3GIbsBhiw3+Ja1KmIera/6vH3+b0v6L+oxyQj8RWB37gG+GGu2C2osOLf2b8T6LSEercPayvCdyKDhC/sn+IUZOvSV/c3bG2e8ZvvT0+/t0mp//1tP2LV3jB8nXcsBvtBrRn/LW7/jWQkH91bHUgD4kWexWJbKgSfuwC22/ajtB2GVaxIkjctWpj3/g3J6H/dJcGBLEYAARl4b624D1R/LJuX9AYGT5mLhXbB8aUhSgI2CeEX/CfKhtgDH25syGjMPHT9LUf40oPY4lYtLylu51ESqksnzd+gPhDEdeX3wrV1n0IIJzz36hr48rIX6E31JY/wdLHDhC/0H9K/pH6QiROb0jxx5H8DVaPU24JSdTxAPyz1GFq0xwg+2UIWaqmOUD8Qv+tClcAJ22MqtUAqicIqbGKx4C4MHf8IzGqsGIJHh5+Zf/ZRu0MT1A682sDmmrUfIhcF6EwxIyOYT9905dZpW77Hx/Lf/EtUVhRZDGOWGHv8hojSIFDKiwQE0xoIb7UlzdXCQQeLn6x2aPIealmFZb4sgQo8dKNYf2aciY1vX1VIEdDMKYoayQgE/W33AF4ePhL+5/YLpa5IJjt/JRuDOzUerRusNLRHaczvzQDDg//duef2T6qsQ1jHLBsHnS5/8Fj+L/l+XdOEvlhUcYZ9Lj/Xyh+Kk6cveD/OLS2oO3PvxMNZJHcNS2IIiTVqOvB7IQno2A77AX/zwbb0MbHPWxD+8Af15+N1pbY1qA2oH3g/5ToGf8z/mf8u8Lvwk+NInuX+D9J+qTw/3mj6oB2tAP8f/zss7/8uAv6z9OLnX/n1/zmtxzWn9YeIbcH+vb0r3v53i2djs3xf/v1o4D88kdfP+ZjjbQlfi7/m9Hn/3Z6+vWmH1L0758/7nNraftD1zel0/7x4z5I/7TbG3kicgFbWZWwnpI9rAFPQrb3uIR29dTfT5fgpkdbKtrsOPRDJvdlPgcg1cmaxvR+nA6AnUZF667aXZXAPikr6ggDlaxJxhBMYtIH0A2dFQ6Vjmb6GBLuwfghFFsbiR0OiAeQS/6s+qQ+DT2BdcDLCUkiYUFAGWQwxhSu7AVA6TEQPsBMjIaj8h4ExpAShAGGn4oAAHU6j41jpqo0EfDjQOS86Zpjd+WgIZEUh1if7iHxxxBTAhOH4w/HKz99iEQ9z0vxE2JQFtEwXt8MItM9oZg2TB2KgkhMIs5/gDGhn5iaDKNALWwyZx06ADpulr2uJ/mu7YLYF4+gqJQQH6NM7HJDHnFy7jM90zM90zM90zM90z84/T8XxeqwsCQu6AAAAABJRU5ErkJggg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6" descr="data:image/png;base64,iVBORw0KGgoAAAANSUhEUgAAAP8AAADFCAMAAACsN9QzAAABL1BMVEX////M/8yWlpb//wDP/8+vr6/Q/9CrqwCqqmz5+fn29vaqqqq7u7tsjGzT0dP9/f+qqnaqqhuqqky0tACZqpng4OC0r7R4eHiPt4+FgYXI/8is2aw2TjaIiIjq6uqioqLa2tqdnZ3FxcWSkpLu7u7CwsKgpaDP088AAACqqi+qqkDV/9UfJx+Jq4lxcXGhzqFjY2Pl/+XC88JgfmC35bdUVFRGRkaj0KOLl4t8kHyr1quus66Opo5bW1uOso6cw5yAoICTkwCCi4LZ2QDDvcNedV5PXU+AmoCHsYdvkW9CUkJeg14EEQRoYGhvh29LS0ssNyxoc2hubgBYWAB9fQBHRwCdnaY1NTWQkB8jIyMaGgDAwAB0hnSYmE6Lizimpph1dU64w7irq4aRkWeNn40y+CkkAAAZPElEQVR4nO1dC3/juHGHGIIXElg46R0t7ToEwdeeU51kVZG9Xq8t+ZzdOJsmviS9Jmlzbdrmvv9nKF58ihIpS6K1F8/99qwHJfGPGQzmCQDwTM90IOTs6JrDJQOh/BGDgVd8M4wARAYAYwZQH4UQYBQBegMIBoD2IbLHEALWf4Lb3hUhjilWD7/h//quMym8ew7cPiCMvTwXbzMvDPgL9DTkf8U7wL4QX2CET3HnuyE/4f9DCLkA3PgIvGTgJs7ejCccM/8bsUkMzm0Wefyy/6DGhcR/AUM+KHQCiLfy6w+ejAQQDZjzmPMffGNnb9rnAlvMJrCP+eskghg4566Hz33N/29AYgCEn+bed0J9mHJv7CNmGP2iOuPCHcGxMwbUA2ObGVxHjIEbgQvI5/8Nn/8X/NPxpO57fxhEWlzj2s3XPNMzPdMeKAiSuPmqHzK50ED0qW/iacnBHmL/2FrYDvlM+LQ9ka3JRR7+B1cGlCsD9tQ38bQUh370RA4ZNbzIg0/z2yUihoG7XxOghO5EbC/f7iaJu8nlMECbXL89+emIY7b7L8cRdl1sbORp2jjySWfLYpj7SsHOfzTQrKSbfjUJ/MTf9d3UUpQ/dNDqyx5FQbay28aKS+JwlWzQcRd2gVv8+R0HhEjBDXfLut2mLES+HwWYuIEPa5VeJxr5hv80ZUQN9Y4lTopWqszSsbUJDrwAwdCl6ZywKfZrfjqVxtBRF+325jSdS/zMKf3ijkjIfGxomAFECAWeAcNaIDXLj7obOyRCMdsh3st06BflcsfyL/C7npatwHactUowqVo/Cj9EYRgRm6Pfi2kAC4rJ3of8M/2keWzDygAo/I4DXQcQLj1wH/FaPg+zx/6OJayoW0PWfH1YDlvq2YiU1MT7MY4R8FPfK2wTNd2Icr0et1ItxyUJ1x8JjpFIdjj7sQr5j/hyZO1g5/CFdKm/ZBV88q+9VzlZHwvPrLkl/5qmWbymRO+2vkNxYyzykeHvxeJkQYSxsXpoyQurl5N59cbMnjz85sPM7K2n7TXCrk2+DamMv2fdZ0+tF6e/b4Lf+3LrGzgw/MWnpwurirdC5uutb+Cw8JuDXOStQRP3f3j8701H+fNG6e/1kq1v4Inxswp+a9Qk8yXajf7fFUUvN6bfbYf/sOT/t7OTjWlaBmTdtpD6jA5M/3015KaKNeuZS2Qtv6Spgsi63YT9B8b/r4ZcfoeLafUuzeFs6bUVZM3bXilpe59gt/it2YO1uK1O4dmH06uWgMzl0VtHh6X/vhqeLIaDZQQPp6e3g3mRlkXkcfgPTf6txbBG1q3pw4m1ZtabFrd1rEfgPzj9Z92ORiOBeNiWLI5+9vAwu59bgmq0Rz5K6k9uIFrmofG/JzCIVfxnbWluLe4HHIl19TC45/SgBMGUQ6PwKsT8ghl/ZThbDC31wvzF4uDwa878ghzZbQjAn41mavKbPcF688PtaMbH8Ow3X/3+dsonTW+xWLwR47O4nb6YW8OH0WL0QjhG1tn88PQfBzCV+FnLj4Qfh5k8iwfWrTWdj+YfAurE+Juz2dnt1cnJ2e3tyewDtyLObuejocknyW3PnD0MD0//cevnlktne/xV/0fYv9ZwoGJd9q8GC0uZT4v5whSKdK5Ef/bhhTAUD07/maMra3Riboe/N80yHyfpu6aa8730uVQzh8f/2Xw+GAy2wN/jxpN5kpp18aLBGzg0/JxRQi4fj1/6/9M0D5GcrMd/YPL/W+vVq96i9+rVo/GbV1diWi/U/I+vm5zhw+I/+peU/rdtPVc1/sdXQ/FnEJAjFzX6guZhrX+PoCp+7TtZr864H9EcCinynwVIENvsBg4Mv3rKrZ7BbNgiEpLjTzylNO1ksyRuB/gxqqW+SLgU8fOFfiifmrNLRt/fN8PP9J8NC6ijpTSmrXNnrpu+5bg61YbS+yuk16ggd2fJ0BV1HDJ3U8BvXg0Gi4/y6aW8xaU4wmr+e0V9YwescgMRlmz2EEayzCCMEPaZvjl9NTYinaViHhYUpJn7NDFGSJWF0GuTlKzHby/h/+Lo6FiE/8254g2cNeJ/B2wfUVC9jcTQ9+fEcUwNDpDxX/MlPhwhQyJWEhMUqoyIV3hDDFNf9AvBPjfG5SeXM4StSnTqk3Q1+AE4Fg+s6yN5BXtT0gB16iDEhgugIWsYbBQElXyAIwdBYTOCyiBRI3ZwMC69Fgb8qiB/TqIAApt4gQ9jBy7PiDba429//HmV/r4S/yuJX/1QWLR+zFlNZNx8lydWXVFs5q4qM8ulOKdYTPoqAgf3i0y1RTMZIX5IERQK66hE4E/qhbX4/+9HS/RPa/Gn9u+lfl1eMfzwW/1Q2Jd6YAr2n6245mxawtLIQSRVC+G3JOr0v/3r50XSz/6eXuy+ZJy2xN+z7oWoHr/RcY+RZP/p6Wg4G03N6ZU5HKWZ0Xz9w1q64YaV9E34mZ5SvgOwA44+XwbD6cfZ1WNi3FSC0n/7+T+X6Otv//I/6/H3hovLd29nyhS4OhnOBf75x8XsbLjoLW6HI2t2ZWr9pykrsCAbFkk14U/LQ13cBj9CPmGr56Ckv/zyl/+1Hr+1uP9+kDq8YtqLANl0MRwNTxa9wdV0OrrSkaZU31FjonHvmv9ZeSwS+MEfP/vsv3+yRBkbkIOI37Ao/LRJ/q0R44i+72n8Q2u6GMwtgd/qzWcPo7kIApol+TeAHwltTzYuYWvCny0GKOX/T9Z9W+jTaM37gprwmyfvxTvuQEGcDt4MhtMFx29x3j98HPLZf7ZQZQKp/iME2H1Rx06ClT+76o4b3k+NgRi2wU/EZgNb8t+aq+XvWuE3pzPTGg0syfLZdMpHxJpNzZL+E0OeMG7Hbp4Pa8KfNi9g2gZ/G2rk/xu5qMejwuovlEFdYkCZVqrMrknu6qlx/VPaTNTvtcPfaBE3zn/zeyEAxrpEUDo08jv0mu8+qhisEb9jEOEigbb4g6aNRRrx93q3weu30zXur5mmU6X8p+vNoyr4WliwoXYOW+BnCJ83tfu0wG+Z5pKxa1qWlQ3J7/VrQv+xdNKvaN/g7sEajbSB/9+G/67rN4lhC/w1ZC3u7rRJxB0Er8D/yHYU2X6N7eMasSzCL8DgPlEuKcWhYXwB3Q4/TQAkDXW0zfPfqvF0hE0AsDKJZzi5VNT3KEhwSkkNfj05jAyxsBTtKMKE4MgwfI8RSYwkogWw7A4KfzBnZwv8jtAUDRZo4/p3dvdddfKnLtFryf77/Mtctv7H0r6rvP5a7/pDKZWWYhDLaE8cqIAQLTHPJ7btRunQdbP+mWccalRl/1sNY25y5VdY5SvOlkNdEbqimQoW7LcFgNQuNM69oEgTX/1N/5xO8m/UDRepfu0Gv/U9d6fds7IADNN74EaROSqY+AX8BEXIR3IiQFHPHab3Ll0ijb/vu32jSJFRJq8QPdQ/mrqWHeG/5+wi5dDP9BdcfJ2Y4/hCGEKFrE+KnxlGtWWSiX5iQ4TzDDe1ERyxEZSxjvo4m/C2njPpHOtI/mcIxJdl3T9P+mKdS+wjUR9uzWOHaK2lwv2xUV8IywJujgM3TqMYwlJswk/zSLLmf9Ip/0Wka16e/VMfjBVzifT7TMM/eyPpTjKd6k6xmh8jqq87XdcisAn+J5n/XNdflwvfrVsb6KDCWx0TudE1ll8WbrCPZYCSu98ojDN9B5mBELcBPLst/oIfETARWkgVQkf4Z+goLKk/WQ7Qfx0Dlk4L64P+iNQEem5DQIXKg4kNQyez65jmfF/OED9uxl9ssyOTb3IDqaP5L9y/YqzXuhfxVToYjPJqgPTtEv8hAglCvp1AEqA0EOA7FHLCnmSr7Tfid92CCRAxN8iGoyP+975/f1f0/aaKA5emtewRKUsgllYOUoscArDAf0gAoi4nRwXGAqcRP6s0xGfzoSP+T6clz1exnwvAvC7+r7/TgLZwvBmQ/yC3f8RDEEY083CUd+Q343dyiZeClUXUusDfM+eB/31hAMzZe/2510vwC/Fv6gcVv9MNfdV2lmqCoCV+kMdv5VLQKf97Z/yej65zSbc+HOtc3sv5kvyX6l8oRpGnEn+B5/k43d8uxe+3xY8yC1AE/91MHDrBz60fwOal0FfWQ7CG/2sISQ/HVlZsG/xUIyZRMB77Het/c3Z93VT1tRl+JqUnUmZNG/xYKUDZjo0Lk6oj/XcdDdri36D+y1NmfbP978aK43rHjkJdRTf8X7ggaex73YT/itT+oFy3N+JPmPyAHoZCPqUT/NbIAaSh7C/nf+v6L1vptBb4U/tfW5UFa7gb+Z8a5A8ny0t9PbXMdzDDD6QdV8U/nky8ST1+FU4u9u13NP97txgvL3XbyD+WwyRc5Sp+ruCDCn43jV86hgvCYi63I/vXuuRqqh3+dvovXc8Elsgu459MlvBnO/XYQXlPlq7w3zv225YToBX/0209hDUD3RL+/sXF+Dwo409TvqGfwFLioCv/x5yP2qFv2f+RqXAxlxEt4hfRvyr/tf0r/YVSLL+r+IdVZ+nVUyv9x724OAxdMfmBXcYvyKvHz/oxXwOK1RRdxf9G61J/ZVoj/4nhRVHk+URsPWNT7hKKNHENfqOKX+6DB3F4g1ApldmN/XOC4qhtDyDXfzFhNbt9276fGq7ESBRDZZTQgc34hb4U9V7VfGJH9s8RYOvtn8IE+RI4LvKXKp7joMg41whCncIGftxs/4tEuswQVgqZOvJ/fHq5Ari6rLe4vh7o2vh3wj+FVfyO1OCUinycHIiApfXNbfwfjh96HgGgUkzTVf4DvV5j/1tXl8xx3NcqRJzIyVqVfxnBZCFX3lB5/7kX18r/xcIFQLH9JPinx1npTx33Zzo9ozIBX8pDMKqVL0iHA0OKVD1YniVrgz90xYcoqu5Z2Y389y6Bu9r8td6mX3OX9/9Vkz9yIy+J3wvl3NDZHxq0wh9IeSnutqb2HusCv3l29+F6vgo9vyiTyWPN/zoSrksS81/AUv7TyiDD5yqN9oNG/MD3o+Kk8i66wj+FwKkJ9Mr3ZRDsDuiajUjgV8CWC46Ewhcbi1L+n5NZsZ4X9KFxPinkfJfGou9W1R5n/+lp0hX+41L0MwdvTc8Gg8XMekMAGXOzjM4V/hB5dTU8LAhUajCJsl32YRzTmNKYjXP430wm4yp+AzhRJGcMVntvEm8MO8JvLl5fLls/5nR0d0xcsZPw9Qt8RMFRoqoDv+SyEDpRbcWN2DIRFeN36XIeFxBPgiCo4OdmsqEvRkDtTR+rzpEu4r/z++Xgh7Uo2OHhw+0XX+iLuP4j0GhZw+WmarKAPzi/WeI/IyLxD4X0eLBvC+i0M/03cAFK+Z/vCVLiL58fWSz8S7F7d9tzjOr4H4yNKv+52VDgfyzi/53hxyMbvNdtT7PUCpbtwOIO9DC4eXxcsbRlzTdyYleUBxXm/3hyPpmUFkSZ/6a+UhoJIHbkdsn/6d3xtU53XP1Kb4BxxoA85QxiqkIZuYJU/n/bTj3Pw7gfnU+KHm91AVDxPzvyUq0pqkccuk/8as8QPf+5ZKuNsWa//pPis6qH5u4LTAIqxLKwQGzW/xz5whVoWP8lfq+unHpP+K3RaCRaHbP8/3tVksjSBqieXPOJ72BVpJf3hW3Y/+4aIKCt6j8irQCYKB+iImy2P/xiq5d5Af9ZVnBAVSLIFAVfkC/GSSIK/MkgXyDa8Z9ClChbnrv0jfav2KnXfRkwIP0GLA5TQ4C4+8I/HHD+f7wya/CDO60BpvdZ7yW5PCusj63iXz6OHaaaPwOnVf0HDZT1z3ETO0xsV3YY7Ev+BUKzjv95C4Q5G30n2tvv7t+U+kCz+KeN4aqyY+3GybRWi/onl8uIn/mQts8MEQXfH/8tcz4YPBTl/70u7gNBXg0uYj5iUaiERlP5D303JkZt61e28TSf0LbXAr/w/6ia/jRhfW4LIcxEafW+9D+H9Sbnfy/T/8eNefBU/2kHr7YDJgticVNYhLPb4PfHN0oIY9dxxPrKxNDucf03ewX82frfHAYu9D+BFZtsC+NIVrCy1vixiIEsf1NX+Y90yl+1xZ/2qJYEwGEk5CQOQnUj0dguomJBFf94PO5X8fswBoQ9Nf7e0t6YNfKv9F92s2mpV+J7XIMT0YscimZ/yX8DLOu/4Nzzbqr5L5YEqM6k7hh/G9L8D2UYUM/1sHKAkI6FS0+4ir9/fn5+41XwU0xrW5gOD3+q/7SOEwFbunyOhg8dUQGAavBHNxelcJDCPwlxnUt5ePg1/12V4BfoiIx16fNMRAJAPKBQ7MPvRDKfWcl/j8eTqvyLeHJdH+3B4g+CkJsrrkF10QpFrjwspc/4tABOyksuHkv1Dxd1+i9ynLoe9sPDr+SfcH/JUVEQ1QFGcZw4lMbCZ4RxtjrwpbBN/RPnfTnvv2f8wqjL/N+W+C3dDCn5H+ULn8IaBwSDkBAYE4xIkuGPuF/fyv6tp/35PycF/68N26f3d9F33AuW659Y17PYngwU0lDa67IUHObyD+X82Kj+vwP8lnV1JXY2aI/ffCNneXhtCf9PZbiy+SoOhrdjrfe4EcTBKLcg9g151t0G/S8d4R+Nhi9y/7eZ0v4vthD9L6quP85mLIvqJq9rQHChwhkN+IOV7Zt7kv/F7Xy+Cf+trP/vznqdbXhTOLuI+gYK0x5IO6YMQkMskF4ofYH1+L2LjvFbw9FwKELebfGb1xIk/4c4/9OF2i5pLccNkS9L4X0fE+qJJEeEA9SMv+/CVYdK7DH+tzCb8fNFYip6Q4bzGNiuKM25s945Y6jbA9adFqhnBISt/L9VCmCP8d+S/6uk/LZSBGPNbi/9Y4gu78/eiZOjXVEC0LL+VeOnQYv57648B7Sz+j9Bw9FDOQ92n55/d0R+JRVgyJVGy/h3qhFRm/hXVi9apY7wTweSHl6W4F8WizEuX3zxxdsTq3X8O+U/rtr/tfhXbSTSVf87UR358a8LW0OOyrG9a8u01tQ/VEnjx7SV/fvU+NMFqFAGZgqd5OeJ3mOdI21Z/z+OBCVGO/u/1vkB3eMvtkGIZa6ws9J7jX+j848i3A7/qnx61/hRXghhihRYH2a7cwT6rY3yf39u1/+yVPeYUtf4CwuAzIGijP+ubhDfLP8nPh2AuO+VKIpKT/u00PFXpq7qn797K+juuFgFaQ0SkBX6kiwvtPH+1zatpom8pW2TjBWWVHf17+IgkNEfhr0CWSdvlWNKw0IGcPMtr7jlVGyUtSF0xhRQEgkDmTFmrxT/buM/1n2lC9A0Z/NrTvOTQgbwUVt+0dBDojg4psSLRJcs8lTEmDLmToi3ypDuFL950qtSzeE5Zfm3Zadr3GIbsBhiw3+Ja1KmIera/6vH3+b0v6L+oxyQj8RWB37gG+GGu2C2osOLf2b8T6LSEercPayvCdyKDhC/sn+IUZOvSV/c3bG2e8ZvvT0+/t0mp//1tP2LV3jB8nXcsBvtBrRn/LW7/jWQkH91bHUgD4kWexWJbKgSfuwC22/ajtB2GVaxIkjctWpj3/g3J6H/dJcGBLEYAARl4b624D1R/LJuX9AYGT5mLhXbB8aUhSgI2CeEX/CfKhtgDH25syGjMPHT9LUf40oPY4lYtLylu51ESqksnzd+gPhDEdeX3wrV1n0IIJzz36hr48rIX6E31JY/wdLHDhC/0H9K/pH6QiROb0jxx5H8DVaPU24JSdTxAPyz1GFq0xwg+2UIWaqmOUD8Qv+tClcAJ22MqtUAqicIqbGKx4C4MHf8IzGqsGIJHh5+Zf/ZRu0MT1A682sDmmrUfIhcF6EwxIyOYT9905dZpW77Hx/Lf/EtUVhRZDGOWGHv8hojSIFDKiwQE0xoIb7UlzdXCQQeLn6x2aPIealmFZb4sgQo8dKNYf2aciY1vX1VIEdDMKYoayQgE/W33AF4ePhL+5/YLpa5IJjt/JRuDOzUerRusNLRHaczvzQDDg//duef2T6qsQ1jHLBsHnS5/8Fj+L/l+XdOEvlhUcYZ9Lj/Xyh+Kk6cveD/OLS2oO3PvxMNZJHcNS2IIiTVqOvB7IQno2A77AX/zwbb0MbHPWxD+8Af15+N1pbY1qA2oH3g/5ToGf8z/mf8u8Lvwk+NInuX+D9J+qTw/3mj6oB2tAP8f/zss7/8uAv6z9OLnX/n1/zmtxzWn9YeIbcH+vb0r3v53i2djs3xf/v1o4D88kdfP+ZjjbQlfi7/m9Hn/3Z6+vWmH1L0758/7nNraftD1zel0/7x4z5I/7TbG3kicgFbWZWwnpI9rAFPQrb3uIR29dTfT5fgpkdbKtrsOPRDJvdlPgcg1cmaxvR+nA6AnUZF667aXZXAPikr6ggDlaxJxhBMYtIH0A2dFQ6Vjmb6GBLuwfghFFsbiR0OiAeQS/6s+qQ+DT2BdcDLCUkiYUFAGWQwxhSu7AVA6TEQPsBMjIaj8h4ExpAShAGGn4oAAHU6j41jpqo0EfDjQOS86Zpjd+WgIZEUh1if7iHxxxBTAhOH4w/HKz99iEQ9z0vxE2JQFtEwXt8MItM9oZg2TB2KgkhMIs5/gDGhn5iaDKNALWwyZx06ADpulr2uJ/mu7YLYF4+gqJQQH6NM7HJDHnFy7jM90zM90zM90zM90z84/T8XxeqwsCQu6AAAAABJRU5ErkJggg==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3562" name="Picture 10" descr="http://patentimages.storage.googleapis.com/WO2010114229A2/PCTKR2010001196-appb-D000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43" y="1412776"/>
            <a:ext cx="8165872" cy="50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70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전착도장 </a:t>
            </a:r>
            <a:endParaRPr lang="ko-KR" altLang="en-US" dirty="0"/>
          </a:p>
        </p:txBody>
      </p:sp>
      <p:sp>
        <p:nvSpPr>
          <p:cNvPr id="2" name="AutoShape 2" descr="data:image/png;base64,iVBORw0KGgoAAAANSUhEUgAAAP8AAADFCAMAAACsN9QzAAABL1BMVEX////M/8yWlpb//wDP/8+vr6/Q/9CrqwCqqmz5+fn29vaqqqq7u7tsjGzT0dP9/f+qqnaqqhuqqky0tACZqpng4OC0r7R4eHiPt4+FgYXI/8is2aw2TjaIiIjq6uqioqLa2tqdnZ3FxcWSkpLu7u7CwsKgpaDP088AAACqqi+qqkDV/9UfJx+Jq4lxcXGhzqFjY2Pl/+XC88JgfmC35bdUVFRGRkaj0KOLl4t8kHyr1quus66Opo5bW1uOso6cw5yAoICTkwCCi4LZ2QDDvcNedV5PXU+AmoCHsYdvkW9CUkJeg14EEQRoYGhvh29LS0ssNyxoc2hubgBYWAB9fQBHRwCdnaY1NTWQkB8jIyMaGgDAwAB0hnSYmE6Lizimpph1dU64w7irq4aRkWeNn40y+CkkAAAZPElEQVR4nO1dC3/juHGHGIIXElg46R0t7ToEwdeeU51kVZG9Xq8t+ZzdOJsmviS9Jmlzbdrmvv9nKF58ihIpS6K1F8/99qwHJfGPGQzmCQDwTM90IOTs6JrDJQOh/BGDgVd8M4wARAYAYwZQH4UQYBQBegMIBoD2IbLHEALWf4Lb3hUhjilWD7/h//quMym8ew7cPiCMvTwXbzMvDPgL9DTkf8U7wL4QX2CET3HnuyE/4f9DCLkA3PgIvGTgJs7ejCccM/8bsUkMzm0Wefyy/6DGhcR/AUM+KHQCiLfy6w+ejAQQDZjzmPMffGNnb9rnAlvMJrCP+eskghg4566Hz33N/29AYgCEn+bed0J9mHJv7CNmGP2iOuPCHcGxMwbUA2ObGVxHjIEbgQvI5/8Nn/8X/NPxpO57fxhEWlzj2s3XPNMzPdMeKAiSuPmqHzK50ED0qW/iacnBHmL/2FrYDvlM+LQ9ka3JRR7+B1cGlCsD9tQ38bQUh370RA4ZNbzIg0/z2yUihoG7XxOghO5EbC/f7iaJu8nlMECbXL89+emIY7b7L8cRdl1sbORp2jjySWfLYpj7SsHOfzTQrKSbfjUJ/MTf9d3UUpQ/dNDqyx5FQbay28aKS+JwlWzQcRd2gVv8+R0HhEjBDXfLut2mLES+HwWYuIEPa5VeJxr5hv80ZUQN9Y4lTopWqszSsbUJDrwAwdCl6ZywKfZrfjqVxtBRF+325jSdS/zMKf3ijkjIfGxomAFECAWeAcNaIDXLj7obOyRCMdsh3st06BflcsfyL/C7npatwHactUowqVo/Cj9EYRgRm6Pfi2kAC4rJ3of8M/2keWzDygAo/I4DXQcQLj1wH/FaPg+zx/6OJayoW0PWfH1YDlvq2YiU1MT7MY4R8FPfK2wTNd2Icr0et1ItxyUJ1x8JjpFIdjj7sQr5j/hyZO1g5/CFdKm/ZBV88q+9VzlZHwvPrLkl/5qmWbymRO+2vkNxYyzykeHvxeJkQYSxsXpoyQurl5N59cbMnjz85sPM7K2n7TXCrk2+DamMv2fdZ0+tF6e/b4Lf+3LrGzgw/MWnpwurirdC5uutb+Cw8JuDXOStQRP3f3j8701H+fNG6e/1kq1v4Inxswp+a9Qk8yXajf7fFUUvN6bfbYf/sOT/t7OTjWlaBmTdtpD6jA5M/3015KaKNeuZS2Qtv6Spgsi63YT9B8b/r4ZcfoeLafUuzeFs6bUVZM3bXilpe59gt/it2YO1uK1O4dmH06uWgMzl0VtHh6X/vhqeLIaDZQQPp6e3g3mRlkXkcfgPTf6txbBG1q3pw4m1ZtabFrd1rEfgPzj9Z92ORiOBeNiWLI5+9vAwu59bgmq0Rz5K6k9uIFrmofG/JzCIVfxnbWluLe4HHIl19TC45/SgBMGUQ6PwKsT8ghl/ZThbDC31wvzF4uDwa878ghzZbQjAn41mavKbPcF688PtaMbH8Ow3X/3+dsonTW+xWLwR47O4nb6YW8OH0WL0QjhG1tn88PQfBzCV+FnLj4Qfh5k8iwfWrTWdj+YfAurE+Juz2dnt1cnJ2e3tyewDtyLObuejocknyW3PnD0MD0//cevnlktne/xV/0fYv9ZwoGJd9q8GC0uZT4v5whSKdK5Ef/bhhTAUD07/maMra3Riboe/N80yHyfpu6aa8730uVQzh8f/2Xw+GAy2wN/jxpN5kpp18aLBGzg0/JxRQi4fj1/6/9M0D5GcrMd/YPL/W+vVq96i9+rVo/GbV1diWi/U/I+vm5zhw+I/+peU/rdtPVc1/sdXQ/FnEJAjFzX6guZhrX+PoCp+7TtZr864H9EcCinynwVIENvsBg4Mv3rKrZ7BbNgiEpLjTzylNO1ksyRuB/gxqqW+SLgU8fOFfiifmrNLRt/fN8PP9J8NC6ijpTSmrXNnrpu+5bg61YbS+yuk16ggd2fJ0BV1HDJ3U8BvXg0Gi4/y6aW8xaU4wmr+e0V9YwescgMRlmz2EEayzCCMEPaZvjl9NTYinaViHhYUpJn7NDFGSJWF0GuTlKzHby/h/+Lo6FiE/8254g2cNeJ/B2wfUVC9jcTQ9+fEcUwNDpDxX/MlPhwhQyJWEhMUqoyIV3hDDFNf9AvBPjfG5SeXM4StSnTqk3Q1+AE4Fg+s6yN5BXtT0gB16iDEhgugIWsYbBQElXyAIwdBYTOCyiBRI3ZwMC69Fgb8qiB/TqIAApt4gQ9jBy7PiDba429//HmV/r4S/yuJX/1QWLR+zFlNZNx8lydWXVFs5q4qM8ulOKdYTPoqAgf3i0y1RTMZIX5IERQK66hE4E/qhbX4/+9HS/RPa/Gn9u+lfl1eMfzwW/1Q2Jd6YAr2n6245mxawtLIQSRVC+G3JOr0v/3r50XSz/6eXuy+ZJy2xN+z7oWoHr/RcY+RZP/p6Wg4G03N6ZU5HKWZ0Xz9w1q64YaV9E34mZ5SvgOwA44+XwbD6cfZ1WNi3FSC0n/7+T+X6Otv//I/6/H3hovLd29nyhS4OhnOBf75x8XsbLjoLW6HI2t2ZWr9pykrsCAbFkk14U/LQ13cBj9CPmGr56Ckv/zyl/+1Hr+1uP9+kDq8YtqLANl0MRwNTxa9wdV0OrrSkaZU31FjonHvmv9ZeSwS+MEfP/vsv3+yRBkbkIOI37Ao/LRJ/q0R44i+72n8Q2u6GMwtgd/qzWcPo7kIApol+TeAHwltTzYuYWvCny0GKOX/T9Z9W+jTaM37gprwmyfvxTvuQEGcDt4MhtMFx29x3j98HPLZf7ZQZQKp/iME2H1Rx06ClT+76o4b3k+NgRi2wU/EZgNb8t+aq+XvWuE3pzPTGg0syfLZdMpHxJpNzZL+E0OeMG7Hbp4Pa8KfNi9g2gZ/G2rk/xu5qMejwuovlEFdYkCZVqrMrknu6qlx/VPaTNTvtcPfaBE3zn/zeyEAxrpEUDo08jv0mu8+qhisEb9jEOEigbb4g6aNRRrx93q3weu30zXur5mmU6X8p+vNoyr4WliwoXYOW+BnCJ83tfu0wG+Z5pKxa1qWlQ3J7/VrQv+xdNKvaN/g7sEajbSB/9+G/67rN4lhC/w1ZC3u7rRJxB0Er8D/yHYU2X6N7eMasSzCL8DgPlEuKcWhYXwB3Q4/TQAkDXW0zfPfqvF0hE0AsDKJZzi5VNT3KEhwSkkNfj05jAyxsBTtKMKE4MgwfI8RSYwkogWw7A4KfzBnZwv8jtAUDRZo4/p3dvdddfKnLtFryf77/Mtctv7H0r6rvP5a7/pDKZWWYhDLaE8cqIAQLTHPJ7btRunQdbP+mWccalRl/1sNY25y5VdY5SvOlkNdEbqimQoW7LcFgNQuNM69oEgTX/1N/5xO8m/UDRepfu0Gv/U9d6fds7IADNN74EaROSqY+AX8BEXIR3IiQFHPHab3Ll0ijb/vu32jSJFRJq8QPdQ/mrqWHeG/5+wi5dDP9BdcfJ2Y4/hCGEKFrE+KnxlGtWWSiX5iQ4TzDDe1ERyxEZSxjvo4m/C2njPpHOtI/mcIxJdl3T9P+mKdS+wjUR9uzWOHaK2lwv2xUV8IywJujgM3TqMYwlJswk/zSLLmf9Ip/0Wka16e/VMfjBVzifT7TMM/eyPpTjKd6k6xmh8jqq87XdcisAn+J5n/XNdflwvfrVsb6KDCWx0TudE1ll8WbrCPZYCSu98ojDN9B5mBELcBPLst/oIfETARWkgVQkf4Z+goLKk/WQ7Qfx0Dlk4L64P+iNQEem5DQIXKg4kNQyez65jmfF/OED9uxl9ssyOTb3IDqaP5L9y/YqzXuhfxVToYjPJqgPTtEv8hAglCvp1AEqA0EOA7FHLCnmSr7Tfid92CCRAxN8iGoyP+975/f1f0/aaKA5emtewRKUsgllYOUoscArDAf0gAoi4nRwXGAqcRP6s0xGfzoSP+T6clz1exnwvAvC7+r7/TgLZwvBmQ/yC3f8RDEEY083CUd+Q343dyiZeClUXUusDfM+eB/31hAMzZe/2510vwC/Fv6gcVv9MNfdV2lmqCoCV+kMdv5VLQKf97Z/yej65zSbc+HOtc3sv5kvyX6l8oRpGnEn+B5/k43d8uxe+3xY8yC1AE/91MHDrBz60fwOal0FfWQ7CG/2sISQ/HVlZsG/xUIyZRMB77Het/c3Z93VT1tRl+JqUnUmZNG/xYKUDZjo0Lk6oj/XcdDdri36D+y1NmfbP978aK43rHjkJdRTf8X7ggaex73YT/itT+oFy3N+JPmPyAHoZCPqUT/NbIAaSh7C/nf+v6L1vptBb4U/tfW5UFa7gb+Z8a5A8ny0t9PbXMdzDDD6QdV8U/nky8ST1+FU4u9u13NP97txgvL3XbyD+WwyRc5Sp+ruCDCn43jV86hgvCYi63I/vXuuRqqh3+dvovXc8Elsgu459MlvBnO/XYQXlPlq7w3zv225YToBX/0209hDUD3RL+/sXF+Dwo409TvqGfwFLioCv/x5yP2qFv2f+RqXAxlxEt4hfRvyr/tf0r/YVSLL+r+IdVZ+nVUyv9x724OAxdMfmBXcYvyKvHz/oxXwOK1RRdxf9G61J/ZVoj/4nhRVHk+URsPWNT7hKKNHENfqOKX+6DB3F4g1ApldmN/XOC4qhtDyDXfzFhNbt9276fGq7ESBRDZZTQgc34hb4U9V7VfGJH9s8RYOvtn8IE+RI4LvKXKp7joMg41whCncIGftxs/4tEuswQVgqZOvJ/fHq5Ari6rLe4vh7o2vh3wj+FVfyO1OCUinycHIiApfXNbfwfjh96HgGgUkzTVf4DvV5j/1tXl8xx3NcqRJzIyVqVfxnBZCFX3lB5/7kX18r/xcIFQLH9JPinx1npTx33Zzo9ozIBX8pDMKqVL0iHA0OKVD1YniVrgz90xYcoqu5Z2Y389y6Bu9r8td6mX3OX9/9Vkz9yIy+J3wvl3NDZHxq0wh9IeSnutqb2HusCv3l29+F6vgo9vyiTyWPN/zoSrksS81/AUv7TyiDD5yqN9oNG/MD3o+Kk8i66wj+FwKkJ9Mr3ZRDsDuiajUjgV8CWC46Ewhcbi1L+n5NZsZ4X9KFxPinkfJfGou9W1R5n/+lp0hX+41L0MwdvTc8Gg8XMekMAGXOzjM4V/hB5dTU8LAhUajCJsl32YRzTmNKYjXP430wm4yp+AzhRJGcMVntvEm8MO8JvLl5fLls/5nR0d0xcsZPw9Qt8RMFRoqoDv+SyEDpRbcWN2DIRFeN36XIeFxBPgiCo4OdmsqEvRkDtTR+rzpEu4r/z++Xgh7Uo2OHhw+0XX+iLuP4j0GhZw+WmarKAPzi/WeI/IyLxD4X0eLBvC+i0M/03cAFK+Z/vCVLiL58fWSz8S7F7d9tzjOr4H4yNKv+52VDgfyzi/53hxyMbvNdtT7PUCpbtwOIO9DC4eXxcsbRlzTdyYleUBxXm/3hyPpmUFkSZ/6a+UhoJIHbkdsn/6d3xtU53XP1Kb4BxxoA85QxiqkIZuYJU/n/bTj3Pw7gfnU+KHm91AVDxPzvyUq0pqkccuk/8as8QPf+5ZKuNsWa//pPis6qH5u4LTAIqxLKwQGzW/xz5whVoWP8lfq+unHpP+K3RaCRaHbP8/3tVksjSBqieXPOJ72BVpJf3hW3Y/+4aIKCt6j8irQCYKB+iImy2P/xiq5d5Af9ZVnBAVSLIFAVfkC/GSSIK/MkgXyDa8Z9ClChbnrv0jfav2KnXfRkwIP0GLA5TQ4C4+8I/HHD+f7wya/CDO60BpvdZ7yW5PCusj63iXz6OHaaaPwOnVf0HDZT1z3ETO0xsV3YY7Ev+BUKzjv95C4Q5G30n2tvv7t+U+kCz+KeN4aqyY+3GybRWi/onl8uIn/mQts8MEQXfH/8tcz4YPBTl/70u7gNBXg0uYj5iUaiERlP5D303JkZt61e28TSf0LbXAr/w/6ia/jRhfW4LIcxEafW+9D+H9Sbnfy/T/8eNefBU/2kHr7YDJgticVNYhLPb4PfHN0oIY9dxxPrKxNDucf03ewX82frfHAYu9D+BFZtsC+NIVrCy1vixiIEsf1NX+Y90yl+1xZ/2qJYEwGEk5CQOQnUj0dguomJBFf94PO5X8fswBoQ9Nf7e0t6YNfKv9F92s2mpV+J7XIMT0YscimZ/yX8DLOu/4Nzzbqr5L5YEqM6k7hh/G9L8D2UYUM/1sHKAkI6FS0+4ir9/fn5+41XwU0xrW5gOD3+q/7SOEwFbunyOhg8dUQGAavBHNxelcJDCPwlxnUt5ePg1/12V4BfoiIx16fNMRAJAPKBQ7MPvRDKfWcl/j8eTqvyLeHJdH+3B4g+CkJsrrkF10QpFrjwspc/4tABOyksuHkv1Dxd1+i9ynLoe9sPDr+SfcH/JUVEQ1QFGcZw4lMbCZ4RxtjrwpbBN/RPnfTnvv2f8wqjL/N+W+C3dDCn5H+ULn8IaBwSDkBAYE4xIkuGPuF/fyv6tp/35PycF/68N26f3d9F33AuW659Y17PYngwU0lDa67IUHObyD+X82Kj+vwP8lnV1JXY2aI/ffCNneXhtCf9PZbiy+SoOhrdjrfe4EcTBKLcg9g151t0G/S8d4R+Nhi9y/7eZ0v4vthD9L6quP85mLIvqJq9rQHChwhkN+IOV7Zt7kv/F7Xy+Cf+trP/vznqdbXhTOLuI+gYK0x5IO6YMQkMskF4ofYH1+L2LjvFbw9FwKELebfGb1xIk/4c4/9OF2i5pLccNkS9L4X0fE+qJJEeEA9SMv+/CVYdK7DH+tzCb8fNFYip6Q4bzGNiuKM25s945Y6jbA9adFqhnBISt/L9VCmCP8d+S/6uk/LZSBGPNbi/9Y4gu78/eiZOjXVEC0LL+VeOnQYv57648B7Sz+j9Bw9FDOQ92n55/d0R+JRVgyJVGy/h3qhFRm/hXVi9apY7wTweSHl6W4F8WizEuX3zxxdsTq3X8O+U/rtr/tfhXbSTSVf87UR358a8LW0OOyrG9a8u01tQ/VEnjx7SV/fvU+NMFqFAGZgqd5OeJ3mOdI21Z/z+OBCVGO/u/1vkB3eMvtkGIZa6ws9J7jX+j848i3A7/qnx61/hRXghhihRYH2a7cwT6rY3yf39u1/+yVPeYUtf4CwuAzIGijP+ubhDfLP8nPh2AuO+VKIpKT/u00PFXpq7qn797K+juuFgFaQ0SkBX6kiwvtPH+1zatpom8pW2TjBWWVHf17+IgkNEfhr0CWSdvlWNKw0IGcPMtr7jlVGyUtSF0xhRQEgkDmTFmrxT/buM/1n2lC9A0Z/NrTvOTQgbwUVt+0dBDojg4psSLRJcs8lTEmDLmToi3ypDuFL950qtSzeE5Zfm3Zadr3GIbsBhiw3+Ja1KmIera/6vH3+b0v6L+oxyQj8RWB37gG+GGu2C2osOLf2b8T6LSEercPayvCdyKDhC/sn+IUZOvSV/c3bG2e8ZvvT0+/t0mp//1tP2LV3jB8nXcsBvtBrRn/LW7/jWQkH91bHUgD4kWexWJbKgSfuwC22/ajtB2GVaxIkjctWpj3/g3J6H/dJcGBLEYAARl4b624D1R/LJuX9AYGT5mLhXbB8aUhSgI2CeEX/CfKhtgDH25syGjMPHT9LUf40oPY4lYtLylu51ESqksnzd+gPhDEdeX3wrV1n0IIJzz36hr48rIX6E31JY/wdLHDhC/0H9K/pH6QiROb0jxx5H8DVaPU24JSdTxAPyz1GFq0xwg+2UIWaqmOUD8Qv+tClcAJ22MqtUAqicIqbGKx4C4MHf8IzGqsGIJHh5+Zf/ZRu0MT1A682sDmmrUfIhcF6EwxIyOYT9905dZpW77Hx/Lf/EtUVhRZDGOWGHv8hojSIFDKiwQE0xoIb7UlzdXCQQeLn6x2aPIealmFZb4sgQo8dKNYf2aciY1vX1VIEdDMKYoayQgE/W33AF4ePhL+5/YLpa5IJjt/JRuDOzUerRusNLRHaczvzQDDg//duef2T6qsQ1jHLBsHnS5/8Fj+L/l+XdOEvlhUcYZ9Lj/Xyh+Kk6cveD/OLS2oO3PvxMNZJHcNS2IIiTVqOvB7IQno2A77AX/zwbb0MbHPWxD+8Af15+N1pbY1qA2oH3g/5ToGf8z/mf8u8Lvwk+NInuX+D9J+qTw/3mj6oB2tAP8f/zss7/8uAv6z9OLnX/n1/zmtxzWn9YeIbcH+vb0r3v53i2djs3xf/v1o4D88kdfP+ZjjbQlfi7/m9Hn/3Z6+vWmH1L0758/7nNraftD1zel0/7x4z5I/7TbG3kicgFbWZWwnpI9rAFPQrb3uIR29dTfT5fgpkdbKtrsOPRDJvdlPgcg1cmaxvR+nA6AnUZF667aXZXAPikr6ggDlaxJxhBMYtIH0A2dFQ6Vjmb6GBLuwfghFFsbiR0OiAeQS/6s+qQ+DT2BdcDLCUkiYUFAGWQwxhSu7AVA6TEQPsBMjIaj8h4ExpAShAGGn4oAAHU6j41jpqo0EfDjQOS86Zpjd+WgIZEUh1if7iHxxxBTAhOH4w/HKz99iEQ9z0vxE2JQFtEwXt8MItM9oZg2TB2KgkhMIs5/gDGhn5iaDKNALWwyZx06ADpulr2uJ/mu7YLYF4+gqJQQH6NM7HJDHnFy7jM90zM90zM90zM90z84/T8XxeqwsCQu6AAAAABJRU5ErkJggg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AutoShape 4" descr="data:image/png;base64,iVBORw0KGgoAAAANSUhEUgAAAP8AAADFCAMAAACsN9QzAAABL1BMVEX////M/8yWlpb//wDP/8+vr6/Q/9CrqwCqqmz5+fn29vaqqqq7u7tsjGzT0dP9/f+qqnaqqhuqqky0tACZqpng4OC0r7R4eHiPt4+FgYXI/8is2aw2TjaIiIjq6uqioqLa2tqdnZ3FxcWSkpLu7u7CwsKgpaDP088AAACqqi+qqkDV/9UfJx+Jq4lxcXGhzqFjY2Pl/+XC88JgfmC35bdUVFRGRkaj0KOLl4t8kHyr1quus66Opo5bW1uOso6cw5yAoICTkwCCi4LZ2QDDvcNedV5PXU+AmoCHsYdvkW9CUkJeg14EEQRoYGhvh29LS0ssNyxoc2hubgBYWAB9fQBHRwCdnaY1NTWQkB8jIyMaGgDAwAB0hnSYmE6Lizimpph1dU64w7irq4aRkWeNn40y+CkkAAAZPElEQVR4nO1dC3/juHGHGIIXElg46R0t7ToEwdeeU51kVZG9Xq8t+ZzdOJsmviS9Jmlzbdrmvv9nKF58ihIpS6K1F8/99qwHJfGPGQzmCQDwTM90IOTs6JrDJQOh/BGDgVd8M4wARAYAYwZQH4UQYBQBegMIBoD2IbLHEALWf4Lb3hUhjilWD7/h//quMym8ew7cPiCMvTwXbzMvDPgL9DTkf8U7wL4QX2CET3HnuyE/4f9DCLkA3PgIvGTgJs7ejCccM/8bsUkMzm0Wefyy/6DGhcR/AUM+KHQCiLfy6w+ejAQQDZjzmPMffGNnb9rnAlvMJrCP+eskghg4566Hz33N/29AYgCEn+bed0J9mHJv7CNmGP2iOuPCHcGxMwbUA2ObGVxHjIEbgQvI5/8Nn/8X/NPxpO57fxhEWlzj2s3XPNMzPdMeKAiSuPmqHzK50ED0qW/iacnBHmL/2FrYDvlM+LQ9ka3JRR7+B1cGlCsD9tQ38bQUh370RA4ZNbzIg0/z2yUihoG7XxOghO5EbC/f7iaJu8nlMECbXL89+emIY7b7L8cRdl1sbORp2jjySWfLYpj7SsHOfzTQrKSbfjUJ/MTf9d3UUpQ/dNDqyx5FQbay28aKS+JwlWzQcRd2gVv8+R0HhEjBDXfLut2mLES+HwWYuIEPa5VeJxr5hv80ZUQN9Y4lTopWqszSsbUJDrwAwdCl6ZywKfZrfjqVxtBRF+325jSdS/zMKf3ijkjIfGxomAFECAWeAcNaIDXLj7obOyRCMdsh3st06BflcsfyL/C7npatwHactUowqVo/Cj9EYRgRm6Pfi2kAC4rJ3of8M/2keWzDygAo/I4DXQcQLj1wH/FaPg+zx/6OJayoW0PWfH1YDlvq2YiU1MT7MY4R8FPfK2wTNd2Icr0et1ItxyUJ1x8JjpFIdjj7sQr5j/hyZO1g5/CFdKm/ZBV88q+9VzlZHwvPrLkl/5qmWbymRO+2vkNxYyzykeHvxeJkQYSxsXpoyQurl5N59cbMnjz85sPM7K2n7TXCrk2+DamMv2fdZ0+tF6e/b4Lf+3LrGzgw/MWnpwurirdC5uutb+Cw8JuDXOStQRP3f3j8701H+fNG6e/1kq1v4Inxswp+a9Qk8yXajf7fFUUvN6bfbYf/sOT/t7OTjWlaBmTdtpD6jA5M/3015KaKNeuZS2Qtv6Spgsi63YT9B8b/r4ZcfoeLafUuzeFs6bUVZM3bXilpe59gt/it2YO1uK1O4dmH06uWgMzl0VtHh6X/vhqeLIaDZQQPp6e3g3mRlkXkcfgPTf6txbBG1q3pw4m1ZtabFrd1rEfgPzj9Z92ORiOBeNiWLI5+9vAwu59bgmq0Rz5K6k9uIFrmofG/JzCIVfxnbWluLe4HHIl19TC45/SgBMGUQ6PwKsT8ghl/ZThbDC31wvzF4uDwa878ghzZbQjAn41mavKbPcF688PtaMbH8Ow3X/3+dsonTW+xWLwR47O4nb6YW8OH0WL0QjhG1tn88PQfBzCV+FnLj4Qfh5k8iwfWrTWdj+YfAurE+Juz2dnt1cnJ2e3tyewDtyLObuejocknyW3PnD0MD0//cevnlktne/xV/0fYv9ZwoGJd9q8GC0uZT4v5whSKdK5Ef/bhhTAUD07/maMra3Riboe/N80yHyfpu6aa8730uVQzh8f/2Xw+GAy2wN/jxpN5kpp18aLBGzg0/JxRQi4fj1/6/9M0D5GcrMd/YPL/W+vVq96i9+rVo/GbV1diWi/U/I+vm5zhw+I/+peU/rdtPVc1/sdXQ/FnEJAjFzX6guZhrX+PoCp+7TtZr864H9EcCinynwVIENvsBg4Mv3rKrZ7BbNgiEpLjTzylNO1ksyRuB/gxqqW+SLgU8fOFfiifmrNLRt/fN8PP9J8NC6ijpTSmrXNnrpu+5bg61YbS+yuk16ggd2fJ0BV1HDJ3U8BvXg0Gi4/y6aW8xaU4wmr+e0V9YwescgMRlmz2EEayzCCMEPaZvjl9NTYinaViHhYUpJn7NDFGSJWF0GuTlKzHby/h/+Lo6FiE/8254g2cNeJ/B2wfUVC9jcTQ9+fEcUwNDpDxX/MlPhwhQyJWEhMUqoyIV3hDDFNf9AvBPjfG5SeXM4StSnTqk3Q1+AE4Fg+s6yN5BXtT0gB16iDEhgugIWsYbBQElXyAIwdBYTOCyiBRI3ZwMC69Fgb8qiB/TqIAApt4gQ9jBy7PiDba429//HmV/r4S/yuJX/1QWLR+zFlNZNx8lydWXVFs5q4qM8ulOKdYTPoqAgf3i0y1RTMZIX5IERQK66hE4E/qhbX4/+9HS/RPa/Gn9u+lfl1eMfzwW/1Q2Jd6YAr2n6245mxawtLIQSRVC+G3JOr0v/3r50XSz/6eXuy+ZJy2xN+z7oWoHr/RcY+RZP/p6Wg4G03N6ZU5HKWZ0Xz9w1q64YaV9E34mZ5SvgOwA44+XwbD6cfZ1WNi3FSC0n/7+T+X6Otv//I/6/H3hovLd29nyhS4OhnOBf75x8XsbLjoLW6HI2t2ZWr9pykrsCAbFkk14U/LQ13cBj9CPmGr56Ckv/zyl/+1Hr+1uP9+kDq8YtqLANl0MRwNTxa9wdV0OrrSkaZU31FjonHvmv9ZeSwS+MEfP/vsv3+yRBkbkIOI37Ao/LRJ/q0R44i+72n8Q2u6GMwtgd/qzWcPo7kIApol+TeAHwltTzYuYWvCny0GKOX/T9Z9W+jTaM37gprwmyfvxTvuQEGcDt4MhtMFx29x3j98HPLZf7ZQZQKp/iME2H1Rx06ClT+76o4b3k+NgRi2wU/EZgNb8t+aq+XvWuE3pzPTGg0syfLZdMpHxJpNzZL+E0OeMG7Hbp4Pa8KfNi9g2gZ/G2rk/xu5qMejwuovlEFdYkCZVqrMrknu6qlx/VPaTNTvtcPfaBE3zn/zeyEAxrpEUDo08jv0mu8+qhisEb9jEOEigbb4g6aNRRrx93q3weu30zXur5mmU6X8p+vNoyr4WliwoXYOW+BnCJ83tfu0wG+Z5pKxa1qWlQ3J7/VrQv+xdNKvaN/g7sEajbSB/9+G/67rN4lhC/w1ZC3u7rRJxB0Er8D/yHYU2X6N7eMasSzCL8DgPlEuKcWhYXwB3Q4/TQAkDXW0zfPfqvF0hE0AsDKJZzi5VNT3KEhwSkkNfj05jAyxsBTtKMKE4MgwfI8RSYwkogWw7A4KfzBnZwv8jtAUDRZo4/p3dvdddfKnLtFryf77/Mtctv7H0r6rvP5a7/pDKZWWYhDLaE8cqIAQLTHPJ7btRunQdbP+mWccalRl/1sNY25y5VdY5SvOlkNdEbqimQoW7LcFgNQuNM69oEgTX/1N/5xO8m/UDRepfu0Gv/U9d6fds7IADNN74EaROSqY+AX8BEXIR3IiQFHPHab3Ll0ijb/vu32jSJFRJq8QPdQ/mrqWHeG/5+wi5dDP9BdcfJ2Y4/hCGEKFrE+KnxlGtWWSiX5iQ4TzDDe1ERyxEZSxjvo4m/C2njPpHOtI/mcIxJdl3T9P+mKdS+wjUR9uzWOHaK2lwv2xUV8IywJujgM3TqMYwlJswk/zSLLmf9Ip/0Wka16e/VMfjBVzifT7TMM/eyPpTjKd6k6xmh8jqq87XdcisAn+J5n/XNdflwvfrVsb6KDCWx0TudE1ll8WbrCPZYCSu98ojDN9B5mBELcBPLst/oIfETARWkgVQkf4Z+goLKk/WQ7Qfx0Dlk4L64P+iNQEem5DQIXKg4kNQyez65jmfF/OED9uxl9ssyOTb3IDqaP5L9y/YqzXuhfxVToYjPJqgPTtEv8hAglCvp1AEqA0EOA7FHLCnmSr7Tfid92CCRAxN8iGoyP+975/f1f0/aaKA5emtewRKUsgllYOUoscArDAf0gAoi4nRwXGAqcRP6s0xGfzoSP+T6clz1exnwvAvC7+r7/TgLZwvBmQ/yC3f8RDEEY083CUd+Q343dyiZeClUXUusDfM+eB/31hAMzZe/2510vwC/Fv6gcVv9MNfdV2lmqCoCV+kMdv5VLQKf97Z/yej65zSbc+HOtc3sv5kvyX6l8oRpGnEn+B5/k43d8uxe+3xY8yC1AE/91MHDrBz60fwOal0FfWQ7CG/2sISQ/HVlZsG/xUIyZRMB77Het/c3Z93VT1tRl+JqUnUmZNG/xYKUDZjo0Lk6oj/XcdDdri36D+y1NmfbP978aK43rHjkJdRTf8X7ggaex73YT/itT+oFy3N+JPmPyAHoZCPqUT/NbIAaSh7C/nf+v6L1vptBb4U/tfW5UFa7gb+Z8a5A8ny0t9PbXMdzDDD6QdV8U/nky8ST1+FU4u9u13NP97txgvL3XbyD+WwyRc5Sp+ruCDCn43jV86hgvCYi63I/vXuuRqqh3+dvovXc8Elsgu459MlvBnO/XYQXlPlq7w3zv225YToBX/0209hDUD3RL+/sXF+Dwo409TvqGfwFLioCv/x5yP2qFv2f+RqXAxlxEt4hfRvyr/tf0r/YVSLL+r+IdVZ+nVUyv9x724OAxdMfmBXcYvyKvHz/oxXwOK1RRdxf9G61J/ZVoj/4nhRVHk+URsPWNT7hKKNHENfqOKX+6DB3F4g1ApldmN/XOC4qhtDyDXfzFhNbt9276fGq7ESBRDZZTQgc34hb4U9V7VfGJH9s8RYOvtn8IE+RI4LvKXKp7joMg41whCncIGftxs/4tEuswQVgqZOvJ/fHq5Ari6rLe4vh7o2vh3wj+FVfyO1OCUinycHIiApfXNbfwfjh96HgGgUkzTVf4DvV5j/1tXl8xx3NcqRJzIyVqVfxnBZCFX3lB5/7kX18r/xcIFQLH9JPinx1npTx33Zzo9ozIBX8pDMKqVL0iHA0OKVD1YniVrgz90xYcoqu5Z2Y389y6Bu9r8td6mX3OX9/9Vkz9yIy+J3wvl3NDZHxq0wh9IeSnutqb2HusCv3l29+F6vgo9vyiTyWPN/zoSrksS81/AUv7TyiDD5yqN9oNG/MD3o+Kk8i66wj+FwKkJ9Mr3ZRDsDuiajUjgV8CWC46Ewhcbi1L+n5NZsZ4X9KFxPinkfJfGou9W1R5n/+lp0hX+41L0MwdvTc8Gg8XMekMAGXOzjM4V/hB5dTU8LAhUajCJsl32YRzTmNKYjXP430wm4yp+AzhRJGcMVntvEm8MO8JvLl5fLls/5nR0d0xcsZPw9Qt8RMFRoqoDv+SyEDpRbcWN2DIRFeN36XIeFxBPgiCo4OdmsqEvRkDtTR+rzpEu4r/z++Xgh7Uo2OHhw+0XX+iLuP4j0GhZw+WmarKAPzi/WeI/IyLxD4X0eLBvC+i0M/03cAFK+Z/vCVLiL58fWSz8S7F7d9tzjOr4H4yNKv+52VDgfyzi/53hxyMbvNdtT7PUCpbtwOIO9DC4eXxcsbRlzTdyYleUBxXm/3hyPpmUFkSZ/6a+UhoJIHbkdsn/6d3xtU53XP1Kb4BxxoA85QxiqkIZuYJU/n/bTj3Pw7gfnU+KHm91AVDxPzvyUq0pqkccuk/8as8QPf+5ZKuNsWa//pPis6qH5u4LTAIqxLKwQGzW/xz5whVoWP8lfq+unHpP+K3RaCRaHbP8/3tVksjSBqieXPOJ72BVpJf3hW3Y/+4aIKCt6j8irQCYKB+iImy2P/xiq5d5Af9ZVnBAVSLIFAVfkC/GSSIK/MkgXyDa8Z9ClChbnrv0jfav2KnXfRkwIP0GLA5TQ4C4+8I/HHD+f7wya/CDO60BpvdZ7yW5PCusj63iXz6OHaaaPwOnVf0HDZT1z3ETO0xsV3YY7Ev+BUKzjv95C4Q5G30n2tvv7t+U+kCz+KeN4aqyY+3GybRWi/onl8uIn/mQts8MEQXfH/8tcz4YPBTl/70u7gNBXg0uYj5iUaiERlP5D303JkZt61e28TSf0LbXAr/w/6ia/jRhfW4LIcxEafW+9D+H9Sbnfy/T/8eNefBU/2kHr7YDJgticVNYhLPb4PfHN0oIY9dxxPrKxNDucf03ewX82frfHAYu9D+BFZtsC+NIVrCy1vixiIEsf1NX+Y90yl+1xZ/2qJYEwGEk5CQOQnUj0dguomJBFf94PO5X8fswBoQ9Nf7e0t6YNfKv9F92s2mpV+J7XIMT0YscimZ/yX8DLOu/4Nzzbqr5L5YEqM6k7hh/G9L8D2UYUM/1sHKAkI6FS0+4ir9/fn5+41XwU0xrW5gOD3+q/7SOEwFbunyOhg8dUQGAavBHNxelcJDCPwlxnUt5ePg1/12V4BfoiIx16fNMRAJAPKBQ7MPvRDKfWcl/j8eTqvyLeHJdH+3B4g+CkJsrrkF10QpFrjwspc/4tABOyksuHkv1Dxd1+i9ynLoe9sPDr+SfcH/JUVEQ1QFGcZw4lMbCZ4RxtjrwpbBN/RPnfTnvv2f8wqjL/N+W+C3dDCn5H+ULn8IaBwSDkBAYE4xIkuGPuF/fyv6tp/35PycF/68N26f3d9F33AuW659Y17PYngwU0lDa67IUHObyD+X82Kj+vwP8lnV1JXY2aI/ffCNneXhtCf9PZbiy+SoOhrdjrfe4EcTBKLcg9g151t0G/S8d4R+Nhi9y/7eZ0v4vthD9L6quP85mLIvqJq9rQHChwhkN+IOV7Zt7kv/F7Xy+Cf+trP/vznqdbXhTOLuI+gYK0x5IO6YMQkMskF4ofYH1+L2LjvFbw9FwKELebfGb1xIk/4c4/9OF2i5pLccNkS9L4X0fE+qJJEeEA9SMv+/CVYdK7DH+tzCb8fNFYip6Q4bzGNiuKM25s945Y6jbA9adFqhnBISt/L9VCmCP8d+S/6uk/LZSBGPNbi/9Y4gu78/eiZOjXVEC0LL+VeOnQYv57648B7Sz+j9Bw9FDOQ92n55/d0R+JRVgyJVGy/h3qhFRm/hXVi9apY7wTweSHl6W4F8WizEuX3zxxdsTq3X8O+U/rtr/tfhXbSTSVf87UR358a8LW0OOyrG9a8u01tQ/VEnjx7SV/fvU+NMFqFAGZgqd5OeJ3mOdI21Z/z+OBCVGO/u/1vkB3eMvtkGIZa6ws9J7jX+j848i3A7/qnx61/hRXghhihRYH2a7cwT6rY3yf39u1/+yVPeYUtf4CwuAzIGijP+ubhDfLP8nPh2AuO+VKIpKT/u00PFXpq7qn797K+juuFgFaQ0SkBX6kiwvtPH+1zatpom8pW2TjBWWVHf17+IgkNEfhr0CWSdvlWNKw0IGcPMtr7jlVGyUtSF0xhRQEgkDmTFmrxT/buM/1n2lC9A0Z/NrTvOTQgbwUVt+0dBDojg4psSLRJcs8lTEmDLmToi3ypDuFL950qtSzeE5Zfm3Zadr3GIbsBhiw3+Ja1KmIera/6vH3+b0v6L+oxyQj8RWB37gG+GGu2C2osOLf2b8T6LSEercPayvCdyKDhC/sn+IUZOvSV/c3bG2e8ZvvT0+/t0mp//1tP2LV3jB8nXcsBvtBrRn/LW7/jWQkH91bHUgD4kWexWJbKgSfuwC22/ajtB2GVaxIkjctWpj3/g3J6H/dJcGBLEYAARl4b624D1R/LJuX9AYGT5mLhXbB8aUhSgI2CeEX/CfKhtgDH25syGjMPHT9LUf40oPY4lYtLylu51ESqksnzd+gPhDEdeX3wrV1n0IIJzz36hr48rIX6E31JY/wdLHDhC/0H9K/pH6QiROb0jxx5H8DVaPU24JSdTxAPyz1GFq0xwg+2UIWaqmOUD8Qv+tClcAJ22MqtUAqicIqbGKx4C4MHf8IzGqsGIJHh5+Zf/ZRu0MT1A682sDmmrUfIhcF6EwxIyOYT9905dZpW77Hx/Lf/EtUVhRZDGOWGHv8hojSIFDKiwQE0xoIb7UlzdXCQQeLn6x2aPIealmFZb4sgQo8dKNYf2aciY1vX1VIEdDMKYoayQgE/W33AF4ePhL+5/YLpa5IJjt/JRuDOzUerRusNLRHaczvzQDDg//duef2T6qsQ1jHLBsHnS5/8Fj+L/l+XdOEvlhUcYZ9Lj/Xyh+Kk6cveD/OLS2oO3PvxMNZJHcNS2IIiTVqOvB7IQno2A77AX/zwbb0MbHPWxD+8Af15+N1pbY1qA2oH3g/5ToGf8z/mf8u8Lvwk+NInuX+D9J+qTw/3mj6oB2tAP8f/zss7/8uAv6z9OLnX/n1/zmtxzWn9YeIbcH+vb0r3v53i2djs3xf/v1o4D88kdfP+ZjjbQlfi7/m9Hn/3Z6+vWmH1L0758/7nNraftD1zel0/7x4z5I/7TbG3kicgFbWZWwnpI9rAFPQrb3uIR29dTfT5fgpkdbKtrsOPRDJvdlPgcg1cmaxvR+nA6AnUZF667aXZXAPikr6ggDlaxJxhBMYtIH0A2dFQ6Vjmb6GBLuwfghFFsbiR0OiAeQS/6s+qQ+DT2BdcDLCUkiYUFAGWQwxhSu7AVA6TEQPsBMjIaj8h4ExpAShAGGn4oAAHU6j41jpqo0EfDjQOS86Zpjd+WgIZEUh1if7iHxxxBTAhOH4w/HKz99iEQ9z0vxE2JQFtEwXt8MItM9oZg2TB2KgkhMIs5/gDGhn5iaDKNALWwyZx06ADpulr2uJ/mu7YLYF4+gqJQQH6NM7HJDHnFy7jM90zM90zM90zM90z84/T8XxeqwsCQu6AAAAABJRU5ErkJggg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6" descr="data:image/png;base64,iVBORw0KGgoAAAANSUhEUgAAAP8AAADFCAMAAACsN9QzAAABL1BMVEX////M/8yWlpb//wDP/8+vr6/Q/9CrqwCqqmz5+fn29vaqqqq7u7tsjGzT0dP9/f+qqnaqqhuqqky0tACZqpng4OC0r7R4eHiPt4+FgYXI/8is2aw2TjaIiIjq6uqioqLa2tqdnZ3FxcWSkpLu7u7CwsKgpaDP088AAACqqi+qqkDV/9UfJx+Jq4lxcXGhzqFjY2Pl/+XC88JgfmC35bdUVFRGRkaj0KOLl4t8kHyr1quus66Opo5bW1uOso6cw5yAoICTkwCCi4LZ2QDDvcNedV5PXU+AmoCHsYdvkW9CUkJeg14EEQRoYGhvh29LS0ssNyxoc2hubgBYWAB9fQBHRwCdnaY1NTWQkB8jIyMaGgDAwAB0hnSYmE6Lizimpph1dU64w7irq4aRkWeNn40y+CkkAAAZPElEQVR4nO1dC3/juHGHGIIXElg46R0t7ToEwdeeU51kVZG9Xq8t+ZzdOJsmviS9Jmlzbdrmvv9nKF58ihIpS6K1F8/99qwHJfGPGQzmCQDwTM90IOTs6JrDJQOh/BGDgVd8M4wARAYAYwZQH4UQYBQBegMIBoD2IbLHEALWf4Lb3hUhjilWD7/h//quMym8ew7cPiCMvTwXbzMvDPgL9DTkf8U7wL4QX2CET3HnuyE/4f9DCLkA3PgIvGTgJs7ejCccM/8bsUkMzm0Wefyy/6DGhcR/AUM+KHQCiLfy6w+ejAQQDZjzmPMffGNnb9rnAlvMJrCP+eskghg4566Hz33N/29AYgCEn+bed0J9mHJv7CNmGP2iOuPCHcGxMwbUA2ObGVxHjIEbgQvI5/8Nn/8X/NPxpO57fxhEWlzj2s3XPNMzPdMeKAiSuPmqHzK50ED0qW/iacnBHmL/2FrYDvlM+LQ9ka3JRR7+B1cGlCsD9tQ38bQUh370RA4ZNbzIg0/z2yUihoG7XxOghO5EbC/f7iaJu8nlMECbXL89+emIY7b7L8cRdl1sbORp2jjySWfLYpj7SsHOfzTQrKSbfjUJ/MTf9d3UUpQ/dNDqyx5FQbay28aKS+JwlWzQcRd2gVv8+R0HhEjBDXfLut2mLES+HwWYuIEPa5VeJxr5hv80ZUQN9Y4lTopWqszSsbUJDrwAwdCl6ZywKfZrfjqVxtBRF+325jSdS/zMKf3ijkjIfGxomAFECAWeAcNaIDXLj7obOyRCMdsh3st06BflcsfyL/C7npatwHactUowqVo/Cj9EYRgRm6Pfi2kAC4rJ3of8M/2keWzDygAo/I4DXQcQLj1wH/FaPg+zx/6OJayoW0PWfH1YDlvq2YiU1MT7MY4R8FPfK2wTNd2Icr0et1ItxyUJ1x8JjpFIdjj7sQr5j/hyZO1g5/CFdKm/ZBV88q+9VzlZHwvPrLkl/5qmWbymRO+2vkNxYyzykeHvxeJkQYSxsXpoyQurl5N59cbMnjz85sPM7K2n7TXCrk2+DamMv2fdZ0+tF6e/b4Lf+3LrGzgw/MWnpwurirdC5uutb+Cw8JuDXOStQRP3f3j8701H+fNG6e/1kq1v4Inxswp+a9Qk8yXajf7fFUUvN6bfbYf/sOT/t7OTjWlaBmTdtpD6jA5M/3015KaKNeuZS2Qtv6Spgsi63YT9B8b/r4ZcfoeLafUuzeFs6bUVZM3bXilpe59gt/it2YO1uK1O4dmH06uWgMzl0VtHh6X/vhqeLIaDZQQPp6e3g3mRlkXkcfgPTf6txbBG1q3pw4m1ZtabFrd1rEfgPzj9Z92ORiOBeNiWLI5+9vAwu59bgmq0Rz5K6k9uIFrmofG/JzCIVfxnbWluLe4HHIl19TC45/SgBMGUQ6PwKsT8ghl/ZThbDC31wvzF4uDwa878ghzZbQjAn41mavKbPcF688PtaMbH8Ow3X/3+dsonTW+xWLwR47O4nb6YW8OH0WL0QjhG1tn88PQfBzCV+FnLj4Qfh5k8iwfWrTWdj+YfAurE+Juz2dnt1cnJ2e3tyewDtyLObuejocknyW3PnD0MD0//cevnlktne/xV/0fYv9ZwoGJd9q8GC0uZT4v5whSKdK5Ef/bhhTAUD07/maMra3Riboe/N80yHyfpu6aa8730uVQzh8f/2Xw+GAy2wN/jxpN5kpp18aLBGzg0/JxRQi4fj1/6/9M0D5GcrMd/YPL/W+vVq96i9+rVo/GbV1diWi/U/I+vm5zhw+I/+peU/rdtPVc1/sdXQ/FnEJAjFzX6guZhrX+PoCp+7TtZr864H9EcCinynwVIENvsBg4Mv3rKrZ7BbNgiEpLjTzylNO1ksyRuB/gxqqW+SLgU8fOFfiifmrNLRt/fN8PP9J8NC6ijpTSmrXNnrpu+5bg61YbS+yuk16ggd2fJ0BV1HDJ3U8BvXg0Gi4/y6aW8xaU4wmr+e0V9YwescgMRlmz2EEayzCCMEPaZvjl9NTYinaViHhYUpJn7NDFGSJWF0GuTlKzHby/h/+Lo6FiE/8254g2cNeJ/B2wfUVC9jcTQ9+fEcUwNDpDxX/MlPhwhQyJWEhMUqoyIV3hDDFNf9AvBPjfG5SeXM4StSnTqk3Q1+AE4Fg+s6yN5BXtT0gB16iDEhgugIWsYbBQElXyAIwdBYTOCyiBRI3ZwMC69Fgb8qiB/TqIAApt4gQ9jBy7PiDba429//HmV/r4S/yuJX/1QWLR+zFlNZNx8lydWXVFs5q4qM8ulOKdYTPoqAgf3i0y1RTMZIX5IERQK66hE4E/qhbX4/+9HS/RPa/Gn9u+lfl1eMfzwW/1Q2Jd6YAr2n6245mxawtLIQSRVC+G3JOr0v/3r50XSz/6eXuy+ZJy2xN+z7oWoHr/RcY+RZP/p6Wg4G03N6ZU5HKWZ0Xz9w1q64YaV9E34mZ5SvgOwA44+XwbD6cfZ1WNi3FSC0n/7+T+X6Otv//I/6/H3hovLd29nyhS4OhnOBf75x8XsbLjoLW6HI2t2ZWr9pykrsCAbFkk14U/LQ13cBj9CPmGr56Ckv/zyl/+1Hr+1uP9+kDq8YtqLANl0MRwNTxa9wdV0OrrSkaZU31FjonHvmv9ZeSwS+MEfP/vsv3+yRBkbkIOI37Ao/LRJ/q0R44i+72n8Q2u6GMwtgd/qzWcPo7kIApol+TeAHwltTzYuYWvCny0GKOX/T9Z9W+jTaM37gprwmyfvxTvuQEGcDt4MhtMFx29x3j98HPLZf7ZQZQKp/iME2H1Rx06ClT+76o4b3k+NgRi2wU/EZgNb8t+aq+XvWuE3pzPTGg0syfLZdMpHxJpNzZL+E0OeMG7Hbp4Pa8KfNi9g2gZ/G2rk/xu5qMejwuovlEFdYkCZVqrMrknu6qlx/VPaTNTvtcPfaBE3zn/zeyEAxrpEUDo08jv0mu8+qhisEb9jEOEigbb4g6aNRRrx93q3weu30zXur5mmU6X8p+vNoyr4WliwoXYOW+BnCJ83tfu0wG+Z5pKxa1qWlQ3J7/VrQv+xdNKvaN/g7sEajbSB/9+G/67rN4lhC/w1ZC3u7rRJxB0Er8D/yHYU2X6N7eMasSzCL8DgPlEuKcWhYXwB3Q4/TQAkDXW0zfPfqvF0hE0AsDKJZzi5VNT3KEhwSkkNfj05jAyxsBTtKMKE4MgwfI8RSYwkogWw7A4KfzBnZwv8jtAUDRZo4/p3dvdddfKnLtFryf77/Mtctv7H0r6rvP5a7/pDKZWWYhDLaE8cqIAQLTHPJ7btRunQdbP+mWccalRl/1sNY25y5VdY5SvOlkNdEbqimQoW7LcFgNQuNM69oEgTX/1N/5xO8m/UDRepfu0Gv/U9d6fds7IADNN74EaROSqY+AX8BEXIR3IiQFHPHab3Ll0ijb/vu32jSJFRJq8QPdQ/mrqWHeG/5+wi5dDP9BdcfJ2Y4/hCGEKFrE+KnxlGtWWSiX5iQ4TzDDe1ERyxEZSxjvo4m/C2njPpHOtI/mcIxJdl3T9P+mKdS+wjUR9uzWOHaK2lwv2xUV8IywJujgM3TqMYwlJswk/zSLLmf9Ip/0Wka16e/VMfjBVzifT7TMM/eyPpTjKd6k6xmh8jqq87XdcisAn+J5n/XNdflwvfrVsb6KDCWx0TudE1ll8WbrCPZYCSu98ojDN9B5mBELcBPLst/oIfETARWkgVQkf4Z+goLKk/WQ7Qfx0Dlk4L64P+iNQEem5DQIXKg4kNQyez65jmfF/OED9uxl9ssyOTb3IDqaP5L9y/YqzXuhfxVToYjPJqgPTtEv8hAglCvp1AEqA0EOA7FHLCnmSr7Tfid92CCRAxN8iGoyP+975/f1f0/aaKA5emtewRKUsgllYOUoscArDAf0gAoi4nRwXGAqcRP6s0xGfzoSP+T6clz1exnwvAvC7+r7/TgLZwvBmQ/yC3f8RDEEY083CUd+Q343dyiZeClUXUusDfM+eB/31hAMzZe/2510vwC/Fv6gcVv9MNfdV2lmqCoCV+kMdv5VLQKf97Z/yej65zSbc+HOtc3sv5kvyX6l8oRpGnEn+B5/k43d8uxe+3xY8yC1AE/91MHDrBz60fwOal0FfWQ7CG/2sISQ/HVlZsG/xUIyZRMB77Het/c3Z93VT1tRl+JqUnUmZNG/xYKUDZjo0Lk6oj/XcdDdri36D+y1NmfbP978aK43rHjkJdRTf8X7ggaex73YT/itT+oFy3N+JPmPyAHoZCPqUT/NbIAaSh7C/nf+v6L1vptBb4U/tfW5UFa7gb+Z8a5A8ny0t9PbXMdzDDD6QdV8U/nky8ST1+FU4u9u13NP97txgvL3XbyD+WwyRc5Sp+ruCDCn43jV86hgvCYi63I/vXuuRqqh3+dvovXc8Elsgu459MlvBnO/XYQXlPlq7w3zv225YToBX/0209hDUD3RL+/sXF+Dwo409TvqGfwFLioCv/x5yP2qFv2f+RqXAxlxEt4hfRvyr/tf0r/YVSLL+r+IdVZ+nVUyv9x724OAxdMfmBXcYvyKvHz/oxXwOK1RRdxf9G61J/ZVoj/4nhRVHk+URsPWNT7hKKNHENfqOKX+6DB3F4g1ApldmN/XOC4qhtDyDXfzFhNbt9276fGq7ESBRDZZTQgc34hb4U9V7VfGJH9s8RYOvtn8IE+RI4LvKXKp7joMg41whCncIGftxs/4tEuswQVgqZOvJ/fHq5Ari6rLe4vh7o2vh3wj+FVfyO1OCUinycHIiApfXNbfwfjh96HgGgUkzTVf4DvV5j/1tXl8xx3NcqRJzIyVqVfxnBZCFX3lB5/7kX18r/xcIFQLH9JPinx1npTx33Zzo9ozIBX8pDMKqVL0iHA0OKVD1YniVrgz90xYcoqu5Z2Y389y6Bu9r8td6mX3OX9/9Vkz9yIy+J3wvl3NDZHxq0wh9IeSnutqb2HusCv3l29+F6vgo9vyiTyWPN/zoSrksS81/AUv7TyiDD5yqN9oNG/MD3o+Kk8i66wj+FwKkJ9Mr3ZRDsDuiajUjgV8CWC46Ewhcbi1L+n5NZsZ4X9KFxPinkfJfGou9W1R5n/+lp0hX+41L0MwdvTc8Gg8XMekMAGXOzjM4V/hB5dTU8LAhUajCJsl32YRzTmNKYjXP430wm4yp+AzhRJGcMVntvEm8MO8JvLl5fLls/5nR0d0xcsZPw9Qt8RMFRoqoDv+SyEDpRbcWN2DIRFeN36XIeFxBPgiCo4OdmsqEvRkDtTR+rzpEu4r/z++Xgh7Uo2OHhw+0XX+iLuP4j0GhZw+WmarKAPzi/WeI/IyLxD4X0eLBvC+i0M/03cAFK+Z/vCVLiL58fWSz8S7F7d9tzjOr4H4yNKv+52VDgfyzi/53hxyMbvNdtT7PUCpbtwOIO9DC4eXxcsbRlzTdyYleUBxXm/3hyPpmUFkSZ/6a+UhoJIHbkdsn/6d3xtU53XP1Kb4BxxoA85QxiqkIZuYJU/n/bTj3Pw7gfnU+KHm91AVDxPzvyUq0pqkccuk/8as8QPf+5ZKuNsWa//pPis6qH5u4LTAIqxLKwQGzW/xz5whVoWP8lfq+unHpP+K3RaCRaHbP8/3tVksjSBqieXPOJ72BVpJf3hW3Y/+4aIKCt6j8irQCYKB+iImy2P/xiq5d5Af9ZVnBAVSLIFAVfkC/GSSIK/MkgXyDa8Z9ClChbnrv0jfav2KnXfRkwIP0GLA5TQ4C4+8I/HHD+f7wya/CDO60BpvdZ7yW5PCusj63iXz6OHaaaPwOnVf0HDZT1z3ETO0xsV3YY7Ev+BUKzjv95C4Q5G30n2tvv7t+U+kCz+KeN4aqyY+3GybRWi/onl8uIn/mQts8MEQXfH/8tcz4YPBTl/70u7gNBXg0uYj5iUaiERlP5D303JkZt61e28TSf0LbXAr/w/6ia/jRhfW4LIcxEafW+9D+H9Sbnfy/T/8eNefBU/2kHr7YDJgticVNYhLPb4PfHN0oIY9dxxPrKxNDucf03ewX82frfHAYu9D+BFZtsC+NIVrCy1vixiIEsf1NX+Y90yl+1xZ/2qJYEwGEk5CQOQnUj0dguomJBFf94PO5X8fswBoQ9Nf7e0t6YNfKv9F92s2mpV+J7XIMT0YscimZ/yX8DLOu/4Nzzbqr5L5YEqM6k7hh/G9L8D2UYUM/1sHKAkI6FS0+4ir9/fn5+41XwU0xrW5gOD3+q/7SOEwFbunyOhg8dUQGAavBHNxelcJDCPwlxnUt5ePg1/12V4BfoiIx16fNMRAJAPKBQ7MPvRDKfWcl/j8eTqvyLeHJdH+3B4g+CkJsrrkF10QpFrjwspc/4tABOyksuHkv1Dxd1+i9ynLoe9sPDr+SfcH/JUVEQ1QFGcZw4lMbCZ4RxtjrwpbBN/RPnfTnvv2f8wqjL/N+W+C3dDCn5H+ULn8IaBwSDkBAYE4xIkuGPuF/fyv6tp/35PycF/68N26f3d9F33AuW659Y17PYngwU0lDa67IUHObyD+X82Kj+vwP8lnV1JXY2aI/ffCNneXhtCf9PZbiy+SoOhrdjrfe4EcTBKLcg9g151t0G/S8d4R+Nhi9y/7eZ0v4vthD9L6quP85mLIvqJq9rQHChwhkN+IOV7Zt7kv/F7Xy+Cf+trP/vznqdbXhTOLuI+gYK0x5IO6YMQkMskF4ofYH1+L2LjvFbw9FwKELebfGb1xIk/4c4/9OF2i5pLccNkS9L4X0fE+qJJEeEA9SMv+/CVYdK7DH+tzCb8fNFYip6Q4bzGNiuKM25s945Y6jbA9adFqhnBISt/L9VCmCP8d+S/6uk/LZSBGPNbi/9Y4gu78/eiZOjXVEC0LL+VeOnQYv57648B7Sz+j9Bw9FDOQ92n55/d0R+JRVgyJVGy/h3qhFRm/hXVi9apY7wTweSHl6W4F8WizEuX3zxxdsTq3X8O+U/rtr/tfhXbSTSVf87UR358a8LW0OOyrG9a8u01tQ/VEnjx7SV/fvU+NMFqFAGZgqd5OeJ3mOdI21Z/z+OBCVGO/u/1vkB3eMvtkGIZa6ws9J7jX+j848i3A7/qnx61/hRXghhihRYH2a7cwT6rY3yf39u1/+yVPeYUtf4CwuAzIGijP+ubhDfLP8nPh2AuO+VKIpKT/u00PFXpq7qn797K+juuFgFaQ0SkBX6kiwvtPH+1zatpom8pW2TjBWWVHf17+IgkNEfhr0CWSdvlWNKw0IGcPMtr7jlVGyUtSF0xhRQEgkDmTFmrxT/buM/1n2lC9A0Z/NrTvOTQgbwUVt+0dBDojg4psSLRJcs8lTEmDLmToi3ypDuFL950qtSzeE5Zfm3Zadr3GIbsBhiw3+Ja1KmIera/6vH3+b0v6L+oxyQj8RWB37gG+GGu2C2osOLf2b8T6LSEercPayvCdyKDhC/sn+IUZOvSV/c3bG2e8ZvvT0+/t0mp//1tP2LV3jB8nXcsBvtBrRn/LW7/jWQkH91bHUgD4kWexWJbKgSfuwC22/ajtB2GVaxIkjctWpj3/g3J6H/dJcGBLEYAARl4b624D1R/LJuX9AYGT5mLhXbB8aUhSgI2CeEX/CfKhtgDH25syGjMPHT9LUf40oPY4lYtLylu51ESqksnzd+gPhDEdeX3wrV1n0IIJzz36hr48rIX6E31JY/wdLHDhC/0H9K/pH6QiROb0jxx5H8DVaPU24JSdTxAPyz1GFq0xwg+2UIWaqmOUD8Qv+tClcAJ22MqtUAqicIqbGKx4C4MHf8IzGqsGIJHh5+Zf/ZRu0MT1A682sDmmrUfIhcF6EwxIyOYT9905dZpW77Hx/Lf/EtUVhRZDGOWGHv8hojSIFDKiwQE0xoIb7UlzdXCQQeLn6x2aPIealmFZb4sgQo8dKNYf2aciY1vX1VIEdDMKYoayQgE/W33AF4ePhL+5/YLpa5IJjt/JRuDOzUerRusNLRHaczvzQDDg//duef2T6qsQ1jHLBsHnS5/8Fj+L/l+XdOEvlhUcYZ9Lj/Xyh+Kk6cveD/OLS2oO3PvxMNZJHcNS2IIiTVqOvB7IQno2A77AX/zwbb0MbHPWxD+8Af15+N1pbY1qA2oH3g/5ToGf8z/mf8u8Lvwk+NInuX+D9J+qTw/3mj6oB2tAP8f/zss7/8uAv6z9OLnX/n1/zmtxzWn9YeIbcH+vb0r3v53i2djs3xf/v1o4D88kdfP+ZjjbQlfi7/m9Hn/3Z6+vWmH1L0758/7nNraftD1zel0/7x4z5I/7TbG3kicgFbWZWwnpI9rAFPQrb3uIR29dTfT5fgpkdbKtrsOPRDJvdlPgcg1cmaxvR+nA6AnUZF667aXZXAPikr6ggDlaxJxhBMYtIH0A2dFQ6Vjmb6GBLuwfghFFsbiR0OiAeQS/6s+qQ+DT2BdcDLCUkiYUFAGWQwxhSu7AVA6TEQPsBMjIaj8h4ExpAShAGGn4oAAHU6j41jpqo0EfDjQOS86Zpjd+WgIZEUh1if7iHxxxBTAhOH4w/HKz99iEQ9z0vxE2JQFtEwXt8MItM9oZg2TB2KgkhMIs5/gDGhn5iaDKNALWwyZx06ADpulr2uJ/mu7YLYF4+gqJQQH6NM7HJDHnFy7jM90zM90zM90zM90z84/T8XxeqwsCQu6AAAAABJRU5ErkJggg==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4578" name="Picture 2" descr="http://dn-l1-story.kakao.co.kr/dn/cMGaPM/hyeFUKSgQ5/7omkZhcgBWBs2aBjriGZB0/img_l.jpg?width=580&amp;height=3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1" y="1484784"/>
            <a:ext cx="6601190" cy="439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dr.carmanshop.com/masters/015masters/images/5_11_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89465"/>
            <a:ext cx="4024354" cy="318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5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오렌지 필</a:t>
            </a:r>
            <a:r>
              <a:rPr lang="en-US" altLang="ko-KR" b="1" dirty="0" smtClean="0"/>
              <a:t>(ORANGE PEEL)</a:t>
            </a:r>
            <a:endParaRPr lang="ko-KR" altLang="en-US" dirty="0"/>
          </a:p>
        </p:txBody>
      </p:sp>
      <p:pic>
        <p:nvPicPr>
          <p:cNvPr id="32770" name="Picture 2" descr="http://www.ckpc.co.kr/UploadFolder/03_drpaint/h_drpaint/ORANGE_PE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676650" cy="3581400"/>
          </a:xfrm>
          <a:prstGeom prst="rect">
            <a:avLst/>
          </a:prstGeom>
          <a:noFill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424" y="4149080"/>
            <a:ext cx="49815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http://www.jebi.co.kr/img/customer/cus_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628800"/>
            <a:ext cx="460555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흐름</a:t>
            </a:r>
            <a:r>
              <a:rPr lang="en-US" altLang="ko-KR" b="1" dirty="0" smtClean="0"/>
              <a:t>(running)</a:t>
            </a:r>
            <a:endParaRPr lang="ko-KR" altLang="en-US" dirty="0"/>
          </a:p>
        </p:txBody>
      </p:sp>
      <p:pic>
        <p:nvPicPr>
          <p:cNvPr id="29698" name="Picture 2" descr="http://www.ckpc.co.kr/UploadFolder/03_drpaint/h_drpaint/Ru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615897" cy="3600400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05064"/>
            <a:ext cx="490521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은폐불량</a:t>
            </a:r>
            <a:r>
              <a:rPr lang="en-US" altLang="ko-KR" b="1" dirty="0" smtClean="0"/>
              <a:t>(Lack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of hiding)</a:t>
            </a:r>
            <a:endParaRPr lang="ko-KR" altLang="en-US" dirty="0"/>
          </a:p>
        </p:txBody>
      </p:sp>
      <p:pic>
        <p:nvPicPr>
          <p:cNvPr id="12290" name="Picture 2" descr="http://www.ckpc.co.kr/UploadFolder/03_drpaint/h_drpaint/e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7" y="1541178"/>
            <a:ext cx="6982289" cy="48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4676775"/>
            <a:ext cx="50387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1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주름</a:t>
            </a:r>
            <a:r>
              <a:rPr lang="en-US" altLang="ko-KR" b="1" dirty="0" smtClean="0"/>
              <a:t> (wrinkling)</a:t>
            </a:r>
            <a:endParaRPr lang="ko-KR" altLang="en-US" dirty="0"/>
          </a:p>
        </p:txBody>
      </p:sp>
      <p:pic>
        <p:nvPicPr>
          <p:cNvPr id="3074" name="Picture 2" descr="wrink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49061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3789040"/>
            <a:ext cx="50482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1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핀홀</a:t>
            </a:r>
            <a:r>
              <a:rPr lang="en-US" altLang="ko-KR" b="1" dirty="0"/>
              <a:t>(Pinhole)</a:t>
            </a:r>
            <a:endParaRPr lang="ko-KR" altLang="en-US" dirty="0"/>
          </a:p>
        </p:txBody>
      </p:sp>
      <p:pic>
        <p:nvPicPr>
          <p:cNvPr id="11266" name="Picture 2" descr="http://www.ckpc.co.kr/UploadFolder/03_drpaint/h_drpaint/Pinh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3" y="1474493"/>
            <a:ext cx="6218214" cy="44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32" y="3857625"/>
            <a:ext cx="5048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1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끓음</a:t>
            </a:r>
            <a:r>
              <a:rPr lang="en-US" altLang="ko-KR" b="1" dirty="0"/>
              <a:t>, </a:t>
            </a:r>
            <a:r>
              <a:rPr lang="ko-KR" altLang="en-US" b="1" dirty="0"/>
              <a:t>발포</a:t>
            </a:r>
            <a:r>
              <a:rPr lang="en-US" altLang="ko-KR" b="1" dirty="0"/>
              <a:t>(Bubble)</a:t>
            </a:r>
            <a:endParaRPr lang="ko-KR" altLang="en-US" dirty="0"/>
          </a:p>
        </p:txBody>
      </p:sp>
      <p:pic>
        <p:nvPicPr>
          <p:cNvPr id="8194" name="Picture 2" descr="http://www.ckpc.co.kr/UploadFolder/03_drpaint/h_drpaint/Bub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86" y="1520688"/>
            <a:ext cx="3826081" cy="510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51" y="3717032"/>
            <a:ext cx="51149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170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129</Words>
  <Application>Microsoft Office PowerPoint</Application>
  <PresentationFormat>화면 슬라이드 쇼(4:3)</PresentationFormat>
  <Paragraphs>39</Paragraphs>
  <Slides>35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Office 테마</vt:lpstr>
      <vt:lpstr>도막의 결함 </vt:lpstr>
      <vt:lpstr>도장시 발생 </vt:lpstr>
      <vt:lpstr>붓자국(brush mark)</vt:lpstr>
      <vt:lpstr>오렌지 필(ORANGE PEEL)</vt:lpstr>
      <vt:lpstr>흐름(running)</vt:lpstr>
      <vt:lpstr>은폐불량(Lack of hiding)</vt:lpstr>
      <vt:lpstr>주름 (wrinkling)</vt:lpstr>
      <vt:lpstr>핀홀(Pinhole)</vt:lpstr>
      <vt:lpstr>끓음, 발포(Bubble)</vt:lpstr>
      <vt:lpstr>백화(Blushing)</vt:lpstr>
      <vt:lpstr>색번짐(Bleeding)</vt:lpstr>
      <vt:lpstr>분화구현상(Cratering)</vt:lpstr>
      <vt:lpstr>색분리(Flooding)</vt:lpstr>
      <vt:lpstr>도장 후 발생 </vt:lpstr>
      <vt:lpstr>벗겨짐, 박리(peeling)</vt:lpstr>
      <vt:lpstr>백아화(Chalking)</vt:lpstr>
      <vt:lpstr>크래킹(CRACKING)</vt:lpstr>
      <vt:lpstr>flaking</vt:lpstr>
      <vt:lpstr>부풀음(Blister)</vt:lpstr>
      <vt:lpstr>황변(Yellowing)</vt:lpstr>
      <vt:lpstr>변,퇴색(Discoloration)</vt:lpstr>
      <vt:lpstr>도장방법</vt:lpstr>
      <vt:lpstr> 붓도장(Brush)</vt:lpstr>
      <vt:lpstr>롤 코오트(Roll Coat)</vt:lpstr>
      <vt:lpstr>롤 코오트(Roll Coat)</vt:lpstr>
      <vt:lpstr>스프레이도장(Spray)</vt:lpstr>
      <vt:lpstr>에어리스 스프레이(Airless Spray)</vt:lpstr>
      <vt:lpstr>침적도장(Dipping)</vt:lpstr>
      <vt:lpstr> 정전도장</vt:lpstr>
      <vt:lpstr> 정전도장</vt:lpstr>
      <vt:lpstr>정전분체도장 </vt:lpstr>
      <vt:lpstr>커튼플로우도장 </vt:lpstr>
      <vt:lpstr>커튼플로우도장 </vt:lpstr>
      <vt:lpstr>전착도장 </vt:lpstr>
      <vt:lpstr>전착도장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분화구현상(Cratering)</dc:title>
  <dc:creator>user</dc:creator>
  <cp:lastModifiedBy>user</cp:lastModifiedBy>
  <cp:revision>4</cp:revision>
  <dcterms:created xsi:type="dcterms:W3CDTF">2015-06-10T07:29:12Z</dcterms:created>
  <dcterms:modified xsi:type="dcterms:W3CDTF">2015-06-10T14:08:42Z</dcterms:modified>
</cp:coreProperties>
</file>