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8" r:id="rId3"/>
    <p:sldId id="275" r:id="rId4"/>
    <p:sldId id="259" r:id="rId5"/>
    <p:sldId id="276" r:id="rId6"/>
    <p:sldId id="277" r:id="rId7"/>
    <p:sldId id="261" r:id="rId8"/>
    <p:sldId id="278" r:id="rId9"/>
    <p:sldId id="262" r:id="rId1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202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179203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4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5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6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7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8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9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0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1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2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3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4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5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6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7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8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9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0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1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2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3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4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5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6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7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8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9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0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1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2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3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4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5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6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7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8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9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0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1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2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3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4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5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6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7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8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9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0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1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2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3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4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5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6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7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8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9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0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1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2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3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4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5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6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7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8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9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0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1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2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3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4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5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6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7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8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9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0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1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2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3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4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5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6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7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8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9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0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1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2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3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4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5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6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7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8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9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0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1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2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3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4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5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6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7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8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9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0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1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2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3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4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5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6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7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8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9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0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1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2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3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4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5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6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7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8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9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0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1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2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3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4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5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6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7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8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9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0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1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2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3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4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5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6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7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8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9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0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1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2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3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4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5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6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7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8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9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0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1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2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3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4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5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6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7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8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9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0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1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2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3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4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5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6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7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8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9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0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1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2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3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4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5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6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7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8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9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0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1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2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3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4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5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6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7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8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9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0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1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2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3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4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5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6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7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8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9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0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1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2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3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4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5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6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7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79418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79419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79420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179421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179422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1928310-92C3-4C35-BB0B-BA2A2CAD9C0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B9019C0-E429-46BC-AEEE-6CB63FAF354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74372B-A008-4B88-A9E2-7BB0157FD23D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97104DD-0C1C-4849-B3DA-B6DC2942C17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C23E1E-5531-4517-AF74-7A6D1B3F5665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32205FA-B99A-413C-A96D-F0936BCD29D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D34F62E-4016-453B-A038-7BA6DE43CA4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FF7C89-E041-4F0E-99CA-0A2A584C621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7CE3C9-6B9D-458C-A2E3-4C638AA0D51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6FD9F9A-F185-4690-ACF0-E201D7828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7C46B6-7F00-4D43-9920-D9CDDFCBCFFB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178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78179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0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1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2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3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4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5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6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7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8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9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0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1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2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3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4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5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6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7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8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9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0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1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2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3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4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5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6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7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8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9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10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11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2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3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4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5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6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7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8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9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0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1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2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3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4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5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6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7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8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9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0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1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2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3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4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5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6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7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8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9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0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1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2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3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4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5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6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7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8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9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0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1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2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3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4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5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6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7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8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9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0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1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2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3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4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5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6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7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8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9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0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1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2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3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4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5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6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7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8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9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0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1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2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3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4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5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6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7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8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9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0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1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2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3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4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5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6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7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8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9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0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1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2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3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4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5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6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7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8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9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0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1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2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3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4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5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6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7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8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9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0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1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2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3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4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5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6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7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8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9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0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1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2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3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4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5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6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7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8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9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0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1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2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3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4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5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6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7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8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9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0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1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2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3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4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5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6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7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8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9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0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1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2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3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4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5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6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7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8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9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0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1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2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3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4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5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6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7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8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9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0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1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2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3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4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5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6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7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8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9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0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1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2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3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78394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BC987F1-ABDE-4501-A392-5871C3EA568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78395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178396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178397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78398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4400"/>
              <a:t>도료의 종류</a:t>
            </a:r>
            <a:br>
              <a:rPr lang="ko-KR" altLang="en-US" sz="4400"/>
            </a:br>
            <a:r>
              <a:rPr lang="en-US" altLang="ko-KR" sz="3200"/>
              <a:t>- </a:t>
            </a:r>
            <a:r>
              <a:rPr lang="ko-KR" altLang="en-US" sz="3200"/>
              <a:t>특수도료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자기를 제어하여 정보를 관리하고 안전을 보장해주는 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구성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자성분 </a:t>
            </a:r>
            <a:r>
              <a:rPr lang="en-US" altLang="ko-KR" sz="1800" b="1"/>
              <a:t>(</a:t>
            </a:r>
            <a:r>
              <a:rPr lang="en-US" altLang="ko-KR" sz="1800" b="1">
                <a:sym typeface="Symbol" pitchFamily="18" charset="2"/>
              </a:rPr>
              <a:t>-Fe</a:t>
            </a:r>
            <a:r>
              <a:rPr lang="en-US" altLang="ko-KR" sz="1800" b="1" baseline="-25000">
                <a:sym typeface="Symbol" pitchFamily="18" charset="2"/>
              </a:rPr>
              <a:t>2</a:t>
            </a:r>
            <a:r>
              <a:rPr lang="en-US" altLang="ko-KR" sz="1800" b="1">
                <a:sym typeface="Symbol" pitchFamily="18" charset="2"/>
              </a:rPr>
              <a:t>O</a:t>
            </a:r>
            <a:r>
              <a:rPr lang="en-US" altLang="ko-KR" sz="1800" b="1" baseline="-25000">
                <a:sym typeface="Symbol" pitchFamily="18" charset="2"/>
              </a:rPr>
              <a:t>3</a:t>
            </a:r>
            <a:r>
              <a:rPr lang="en-US" altLang="ko-KR" sz="1800" b="1">
                <a:sym typeface="Symbol" pitchFamily="18" charset="2"/>
              </a:rPr>
              <a:t>, CrO</a:t>
            </a:r>
            <a:r>
              <a:rPr lang="en-US" altLang="ko-KR" sz="1800" b="1" baseline="-25000">
                <a:sym typeface="Symbol" pitchFamily="18" charset="2"/>
              </a:rPr>
              <a:t>2</a:t>
            </a:r>
            <a:r>
              <a:rPr lang="en-US" altLang="ko-KR" sz="1800" b="1">
                <a:sym typeface="Symbol" pitchFamily="18" charset="2"/>
              </a:rPr>
              <a:t>, Fe)</a:t>
            </a:r>
            <a:r>
              <a:rPr lang="ko-KR" altLang="en-US" sz="1800" b="1">
                <a:sym typeface="Symbol" pitchFamily="18" charset="2"/>
              </a:rPr>
              <a:t>이 주성분인 금속성 분말</a:t>
            </a:r>
            <a:r>
              <a:rPr lang="en-US" altLang="ko-KR" sz="1800" b="1"/>
              <a:t>,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 b="1"/>
              <a:t>  - </a:t>
            </a:r>
            <a:r>
              <a:rPr lang="ko-KR" altLang="en-US" sz="1800" b="1"/>
              <a:t>바인더 수지</a:t>
            </a:r>
            <a:r>
              <a:rPr lang="en-US" altLang="ko-KR" sz="1800" b="1"/>
              <a:t>, </a:t>
            </a:r>
            <a:r>
              <a:rPr lang="ko-KR" altLang="en-US" sz="1800" b="1"/>
              <a:t>첨가제</a:t>
            </a:r>
            <a:r>
              <a:rPr lang="en-US" altLang="ko-KR" sz="1800" b="1"/>
              <a:t>, </a:t>
            </a:r>
            <a:r>
              <a:rPr lang="ko-KR" altLang="en-US" sz="1800" b="1"/>
              <a:t>용제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용도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테이프 </a:t>
            </a:r>
            <a:r>
              <a:rPr lang="en-US" altLang="ko-KR" sz="1800" b="1"/>
              <a:t>(</a:t>
            </a:r>
            <a:r>
              <a:rPr lang="ko-KR" altLang="en-US" sz="1800" b="1"/>
              <a:t>오디오</a:t>
            </a:r>
            <a:r>
              <a:rPr lang="en-US" altLang="ko-KR" sz="1800" b="1"/>
              <a:t>, </a:t>
            </a:r>
            <a:r>
              <a:rPr lang="ko-KR" altLang="en-US" sz="1800" b="1"/>
              <a:t>비디오</a:t>
            </a:r>
            <a:r>
              <a:rPr lang="en-US" altLang="ko-KR" sz="1800" b="1"/>
              <a:t>, </a:t>
            </a:r>
            <a:r>
              <a:rPr lang="ko-KR" altLang="en-US" sz="1800" b="1"/>
              <a:t>컴퓨터 테이프</a:t>
            </a:r>
            <a:r>
              <a:rPr lang="en-US" altLang="ko-KR" sz="1800" b="1"/>
              <a:t>),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 b="1"/>
              <a:t>  - </a:t>
            </a:r>
            <a:r>
              <a:rPr lang="ko-KR" altLang="en-US" sz="1800" b="1"/>
              <a:t>디스크 </a:t>
            </a:r>
            <a:r>
              <a:rPr lang="en-US" altLang="ko-KR" sz="1800" b="1"/>
              <a:t>(</a:t>
            </a:r>
            <a:r>
              <a:rPr lang="ko-KR" altLang="en-US" sz="1800" b="1"/>
              <a:t>하드</a:t>
            </a:r>
            <a:r>
              <a:rPr lang="en-US" altLang="ko-KR" sz="1800" b="1"/>
              <a:t>, </a:t>
            </a:r>
            <a:r>
              <a:rPr lang="ko-KR" altLang="en-US" sz="1800" b="1"/>
              <a:t>프로피 디스크</a:t>
            </a:r>
            <a:r>
              <a:rPr lang="en-US" altLang="ko-KR" sz="1800" b="1"/>
              <a:t>)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 b="1"/>
              <a:t>  - </a:t>
            </a:r>
            <a:r>
              <a:rPr lang="ko-KR" altLang="en-US" sz="1800" b="1"/>
              <a:t>카드 </a:t>
            </a:r>
            <a:r>
              <a:rPr lang="en-US" altLang="ko-KR" sz="1800" b="1"/>
              <a:t>(</a:t>
            </a:r>
            <a:r>
              <a:rPr lang="ko-KR" altLang="en-US" sz="1800" b="1"/>
              <a:t>신용카드</a:t>
            </a:r>
            <a:r>
              <a:rPr lang="en-US" altLang="ko-KR" sz="1800" b="1"/>
              <a:t>, </a:t>
            </a:r>
            <a:r>
              <a:rPr lang="ko-KR" altLang="en-US" sz="1800" b="1"/>
              <a:t>철도승차권</a:t>
            </a:r>
            <a:r>
              <a:rPr lang="en-US" altLang="ko-KR" sz="1800" b="1"/>
              <a:t>, </a:t>
            </a:r>
            <a:r>
              <a:rPr lang="ko-KR" altLang="en-US" sz="1800" b="1"/>
              <a:t>정기권</a:t>
            </a:r>
            <a:r>
              <a:rPr lang="en-US" altLang="ko-KR" sz="1800" b="1"/>
              <a:t>, </a:t>
            </a:r>
            <a:r>
              <a:rPr lang="ko-KR" altLang="en-US" sz="1800" b="1"/>
              <a:t>고속도로 통행권</a:t>
            </a:r>
            <a:r>
              <a:rPr lang="en-US" altLang="ko-KR" sz="1800" b="1"/>
              <a:t>, </a:t>
            </a:r>
            <a:r>
              <a:rPr lang="ko-KR" altLang="en-US" sz="1800" b="1"/>
              <a:t>전화카드</a:t>
            </a:r>
            <a:r>
              <a:rPr lang="en-US" altLang="ko-KR" sz="1800" b="1"/>
              <a:t>),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 b="1"/>
              <a:t>  - </a:t>
            </a:r>
            <a:r>
              <a:rPr lang="ko-KR" altLang="en-US" sz="1800" b="1"/>
              <a:t>자기시트</a:t>
            </a:r>
            <a:r>
              <a:rPr lang="en-US" altLang="ko-KR" sz="1800" b="1"/>
              <a:t>, </a:t>
            </a:r>
            <a:r>
              <a:rPr lang="ko-KR" altLang="en-US" sz="1800" b="1"/>
              <a:t>자기드럼 등과 같은 자기기록 매체 분야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3600" b="1"/>
              <a:t>- </a:t>
            </a:r>
            <a:r>
              <a:rPr lang="ko-KR" altLang="en-US" sz="2800" b="1"/>
              <a:t>자성도료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화합물의 열분해에 의한 불가역적인 색의 변화를 이용한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온도의 변화에 따라 색이 변하는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안료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특정온도에 따라 색의 변화가 뚜렷한 화합물이나 용융에 의해 상태가 변하는 화합물이 안료로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안료로 코발트</a:t>
            </a:r>
            <a:r>
              <a:rPr lang="en-US" altLang="ko-KR" sz="1800" b="1"/>
              <a:t>, </a:t>
            </a:r>
            <a:r>
              <a:rPr lang="ko-KR" altLang="en-US" sz="1800" b="1"/>
              <a:t>니켈</a:t>
            </a:r>
            <a:r>
              <a:rPr lang="en-US" altLang="ko-KR" sz="1800" b="1"/>
              <a:t>, </a:t>
            </a:r>
            <a:r>
              <a:rPr lang="ko-KR" altLang="en-US" sz="1800" b="1"/>
              <a:t>철</a:t>
            </a:r>
            <a:r>
              <a:rPr lang="en-US" altLang="ko-KR" sz="1800" b="1"/>
              <a:t>, </a:t>
            </a:r>
            <a:r>
              <a:rPr lang="ko-KR" altLang="en-US" sz="1800" b="1"/>
              <a:t>동</a:t>
            </a:r>
            <a:r>
              <a:rPr lang="en-US" altLang="ko-KR" sz="1800" b="1"/>
              <a:t>, </a:t>
            </a:r>
            <a:r>
              <a:rPr lang="ko-KR" altLang="en-US" sz="1800" b="1"/>
              <a:t>크롬</a:t>
            </a:r>
            <a:r>
              <a:rPr lang="en-US" altLang="ko-KR" sz="1800" b="1"/>
              <a:t>, </a:t>
            </a:r>
            <a:r>
              <a:rPr lang="ko-KR" altLang="en-US" sz="1800" b="1"/>
              <a:t>망간</a:t>
            </a:r>
            <a:r>
              <a:rPr lang="en-US" altLang="ko-KR" sz="1800" b="1"/>
              <a:t>, </a:t>
            </a:r>
            <a:r>
              <a:rPr lang="ko-KR" altLang="en-US" sz="1800" b="1"/>
              <a:t>납 등이 이용되며 사용되는 화합물의 성분 중에는 아민</a:t>
            </a:r>
            <a:r>
              <a:rPr lang="en-US" altLang="ko-KR" sz="1800" b="1"/>
              <a:t>, </a:t>
            </a:r>
            <a:r>
              <a:rPr lang="ko-KR" altLang="en-US" sz="1800" b="1"/>
              <a:t>암모늄</a:t>
            </a:r>
            <a:r>
              <a:rPr lang="en-US" altLang="ko-KR" sz="1800" b="1"/>
              <a:t>, </a:t>
            </a:r>
            <a:r>
              <a:rPr lang="ko-KR" altLang="en-US" sz="1800" b="1"/>
              <a:t>탄산</a:t>
            </a:r>
            <a:r>
              <a:rPr lang="en-US" altLang="ko-KR" sz="1800" b="1"/>
              <a:t>, </a:t>
            </a:r>
            <a:r>
              <a:rPr lang="ko-KR" altLang="en-US" sz="1800" b="1"/>
              <a:t>브롬산</a:t>
            </a:r>
            <a:r>
              <a:rPr lang="en-US" altLang="ko-KR" sz="1800" b="1"/>
              <a:t>, </a:t>
            </a:r>
            <a:r>
              <a:rPr lang="ko-KR" altLang="en-US" sz="1800" b="1"/>
              <a:t>수산기를 함유한 것이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 </a:t>
            </a:r>
            <a:r>
              <a:rPr lang="en-US" altLang="ko-KR" sz="1800" b="1"/>
              <a:t>- </a:t>
            </a:r>
            <a:r>
              <a:rPr lang="ko-KR" altLang="en-US" sz="1800" b="1"/>
              <a:t>식품의 안전 관리를 위해 많이 사용 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3600" b="1"/>
              <a:t>- </a:t>
            </a:r>
            <a:r>
              <a:rPr lang="ko-KR" altLang="en-US" sz="2800" b="1"/>
              <a:t>시온도료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가열이나 전자파 조사에 의한 도막 경화과정 중에 수백 마이크론 정도로 부풀어  입체감을 나타내주는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미끄럼 방지 효과와 큐션성을 기대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발포성 방화도료로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방화도료는 발포용원료</a:t>
            </a:r>
            <a:r>
              <a:rPr lang="en-US" altLang="ko-KR" sz="1800" b="1"/>
              <a:t>, </a:t>
            </a:r>
            <a:r>
              <a:rPr lang="ko-KR" altLang="en-US" sz="1800" b="1"/>
              <a:t>착색원료</a:t>
            </a:r>
            <a:r>
              <a:rPr lang="en-US" altLang="ko-KR" sz="1800" b="1"/>
              <a:t>, </a:t>
            </a:r>
            <a:r>
              <a:rPr lang="ko-KR" altLang="en-US" sz="1800" b="1"/>
              <a:t>바인더로 구성되며 방화성능 향상을 위해 인산을 주로 이용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종이</a:t>
            </a:r>
            <a:r>
              <a:rPr lang="en-US" altLang="ko-KR" sz="1800" b="1"/>
              <a:t>, </a:t>
            </a:r>
            <a:r>
              <a:rPr lang="ko-KR" altLang="en-US" sz="1800" b="1"/>
              <a:t>섬유</a:t>
            </a:r>
            <a:r>
              <a:rPr lang="en-US" altLang="ko-KR" sz="1800" b="1"/>
              <a:t>, </a:t>
            </a:r>
            <a:r>
              <a:rPr lang="ko-KR" altLang="en-US" sz="1800" b="1"/>
              <a:t>피혁</a:t>
            </a:r>
            <a:r>
              <a:rPr lang="en-US" altLang="ko-KR" sz="1800" b="1"/>
              <a:t>, </a:t>
            </a:r>
            <a:r>
              <a:rPr lang="ko-KR" altLang="en-US" sz="1800" b="1"/>
              <a:t>금속</a:t>
            </a:r>
            <a:r>
              <a:rPr lang="en-US" altLang="ko-KR" sz="1800" b="1"/>
              <a:t>, </a:t>
            </a:r>
            <a:r>
              <a:rPr lang="ko-KR" altLang="en-US" sz="1800" b="1"/>
              <a:t>합성수지 와 같은 소재에 사용 </a:t>
            </a:r>
            <a:endParaRPr lang="ko-KR" altLang="en-US" sz="160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 </a:t>
            </a:r>
            <a:r>
              <a:rPr lang="ko-KR" altLang="en-US" sz="2800" b="1"/>
              <a:t>발포도료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전자 및 라디오파 차단</a:t>
            </a:r>
            <a:r>
              <a:rPr lang="en-US" altLang="ko-KR" sz="1800" b="1"/>
              <a:t>, </a:t>
            </a:r>
            <a:r>
              <a:rPr lang="ko-KR" altLang="en-US" sz="1800" b="1"/>
              <a:t>대전방지</a:t>
            </a:r>
            <a:r>
              <a:rPr lang="en-US" altLang="ko-KR" sz="1800" b="1"/>
              <a:t>, </a:t>
            </a:r>
            <a:r>
              <a:rPr lang="ko-KR" altLang="en-US" sz="1800" b="1"/>
              <a:t>표면오염 방지에 사용되는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전자기기의 경량화</a:t>
            </a:r>
            <a:r>
              <a:rPr lang="en-US" altLang="ko-KR" sz="1800" b="1"/>
              <a:t>, </a:t>
            </a:r>
            <a:r>
              <a:rPr lang="ko-KR" altLang="en-US" sz="1800" b="1"/>
              <a:t>단순화</a:t>
            </a:r>
            <a:r>
              <a:rPr lang="en-US" altLang="ko-KR" sz="1800" b="1"/>
              <a:t>, </a:t>
            </a:r>
            <a:r>
              <a:rPr lang="ko-KR" altLang="en-US" sz="1800" b="1"/>
              <a:t>전자에너지 주파수 분포의 고밀도화</a:t>
            </a:r>
            <a:r>
              <a:rPr lang="en-US" altLang="ko-KR" sz="1800" b="1"/>
              <a:t>, </a:t>
            </a:r>
            <a:r>
              <a:rPr lang="ko-KR" altLang="en-US" sz="1800" b="1"/>
              <a:t>플라스틱 재료 이용의 확대 등이 이루어짐에 따라 더욱 효과적이고 종합적인 개념의 전자파 차폐기술이 요구되며 이 때문에 전자파차폐 도료가 주목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전자장비에 주로 사용되며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정전기 장해방지용 포장재료 이용을 위한 연구가 진행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 </a:t>
            </a:r>
            <a:r>
              <a:rPr lang="ko-KR" altLang="en-US" sz="2800" b="1"/>
              <a:t>도전도료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1800" b="1"/>
              <a:t> </a:t>
            </a: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유해가스의 발생을 동반하는 연소의 진행을 막는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분류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발포성 방화도료</a:t>
            </a:r>
            <a:r>
              <a:rPr lang="en-US" altLang="ko-KR" sz="1800" b="1"/>
              <a:t>: </a:t>
            </a:r>
            <a:r>
              <a:rPr lang="ko-KR" altLang="en-US" sz="1800" b="1"/>
              <a:t>기재가 가연성인 경우 기재의 난연화가 목적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비발포성 도료</a:t>
            </a:r>
            <a:r>
              <a:rPr lang="en-US" altLang="ko-KR" sz="1800" b="1"/>
              <a:t>: </a:t>
            </a:r>
            <a:r>
              <a:rPr lang="ko-KR" altLang="en-US" sz="1800" b="1"/>
              <a:t>기재가 불연성인 경우 도막의 단열작용으로 기재의 열 노화를 방지하여 가연물로 인한 연소를 방지하는 것이 목적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제조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초산비닐</a:t>
            </a:r>
            <a:r>
              <a:rPr lang="en-US" altLang="ko-KR" sz="1800" b="1"/>
              <a:t>, </a:t>
            </a:r>
            <a:r>
              <a:rPr lang="ko-KR" altLang="en-US" sz="1800" b="1"/>
              <a:t>염화비닐</a:t>
            </a:r>
            <a:r>
              <a:rPr lang="en-US" altLang="ko-KR" sz="1800" b="1"/>
              <a:t>, </a:t>
            </a:r>
            <a:r>
              <a:rPr lang="ko-KR" altLang="en-US" sz="1800" b="1"/>
              <a:t>아크릴 등의 난연성 바인더에 </a:t>
            </a:r>
            <a:r>
              <a:rPr lang="en-US" altLang="ko-KR" sz="1800" b="1"/>
              <a:t>3</a:t>
            </a:r>
            <a:r>
              <a:rPr lang="ko-KR" altLang="en-US" sz="1800" b="1"/>
              <a:t>산화 안티몬과 같은 난연조제물를 첨가하여 제조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완전 불연성도료는 무기질바인더에 무기질 안료를 배합시킨 것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</a:t>
            </a:r>
            <a:r>
              <a:rPr lang="en-US" altLang="ko-KR" sz="3600" b="1"/>
              <a:t> </a:t>
            </a:r>
            <a:r>
              <a:rPr lang="ko-KR" altLang="en-US" sz="2800" b="1"/>
              <a:t>방화도료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정의</a:t>
            </a:r>
            <a:r>
              <a:rPr lang="en-US" altLang="ko-KR" sz="1800" b="1"/>
              <a:t>: </a:t>
            </a:r>
            <a:r>
              <a:rPr lang="ko-KR" altLang="en-US" sz="1800" b="1"/>
              <a:t>음의 제어를 통해 기술적으로 방음을 할 수 있도록 한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방음종류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차음</a:t>
            </a:r>
            <a:r>
              <a:rPr lang="en-US" altLang="ko-KR" sz="1800" b="1"/>
              <a:t>: </a:t>
            </a:r>
            <a:r>
              <a:rPr lang="ko-KR" altLang="en-US" sz="1800" b="1"/>
              <a:t>음의 전달경로에 벽을 세워 음을 반사</a:t>
            </a:r>
            <a:r>
              <a:rPr lang="en-US" altLang="ko-KR" sz="1800" b="1"/>
              <a:t>, </a:t>
            </a:r>
            <a:r>
              <a:rPr lang="ko-KR" altLang="en-US" sz="1800" b="1"/>
              <a:t>차단하는 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흡음</a:t>
            </a:r>
            <a:r>
              <a:rPr lang="en-US" altLang="ko-KR" sz="1800" b="1"/>
              <a:t>: </a:t>
            </a:r>
            <a:r>
              <a:rPr lang="ko-KR" altLang="en-US" sz="1800" b="1"/>
              <a:t>음의 에너지를 흡수하여 소멸시키거나 작게 만드는 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방진</a:t>
            </a:r>
            <a:r>
              <a:rPr lang="en-US" altLang="ko-KR" sz="1800" b="1"/>
              <a:t>: </a:t>
            </a:r>
            <a:r>
              <a:rPr lang="ko-KR" altLang="en-US" sz="1800" b="1"/>
              <a:t>음의 원인을 억제 함에 의하여 음의 발생을 억제하는 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제진</a:t>
            </a:r>
            <a:r>
              <a:rPr lang="en-US" altLang="ko-KR" sz="1800" b="1"/>
              <a:t>: </a:t>
            </a:r>
            <a:r>
              <a:rPr lang="ko-KR" altLang="en-US" sz="1800" b="1"/>
              <a:t>음의 어떠한 진동에 의해 발생되기에 진동을 차단하거나 흡수함에 의해 음의 방출을 감소시키는 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 </a:t>
            </a:r>
            <a:r>
              <a:rPr lang="en-US" altLang="ko-KR" sz="1800" b="1"/>
              <a:t>- </a:t>
            </a:r>
            <a:r>
              <a:rPr lang="ko-KR" altLang="en-US" sz="1800" b="1"/>
              <a:t>공장</a:t>
            </a:r>
            <a:r>
              <a:rPr lang="en-US" altLang="ko-KR" sz="1800" b="1"/>
              <a:t>, </a:t>
            </a:r>
            <a:r>
              <a:rPr lang="ko-KR" altLang="en-US" sz="1800" b="1"/>
              <a:t>교통기관</a:t>
            </a:r>
            <a:r>
              <a:rPr lang="en-US" altLang="ko-KR" sz="1800" b="1"/>
              <a:t>, </a:t>
            </a:r>
            <a:r>
              <a:rPr lang="ko-KR" altLang="en-US" sz="1800" b="1"/>
              <a:t>확청장치나 악기연주</a:t>
            </a:r>
            <a:r>
              <a:rPr lang="en-US" altLang="ko-KR" sz="1800" b="1"/>
              <a:t>, </a:t>
            </a:r>
            <a:r>
              <a:rPr lang="ko-KR" altLang="en-US" sz="1800" b="1"/>
              <a:t>학교나 유치원에서의 어린이 소리 등을 제어하는데 사용</a:t>
            </a:r>
            <a:r>
              <a:rPr lang="ko-KR" altLang="en-US" sz="1800"/>
              <a:t> 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 </a:t>
            </a:r>
            <a:r>
              <a:rPr lang="ko-KR" altLang="en-US" sz="2800" b="1"/>
              <a:t>방음도료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청강 등의 구조재에 손상을 입히는 녹을 방지하기 위해 사용되는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불소수지도료와 세라믹도료가 각광 </a:t>
            </a:r>
            <a:r>
              <a:rPr lang="en-US" altLang="ko-KR" sz="1800" b="1"/>
              <a:t>(12</a:t>
            </a:r>
            <a:r>
              <a:rPr lang="ko-KR" altLang="en-US" sz="1800" b="1"/>
              <a:t>년에서 </a:t>
            </a:r>
            <a:r>
              <a:rPr lang="en-US" altLang="ko-KR" sz="1800" b="1"/>
              <a:t>20</a:t>
            </a:r>
            <a:r>
              <a:rPr lang="ko-KR" altLang="en-US" sz="1800" b="1"/>
              <a:t>년으로 도막수명을 연장</a:t>
            </a:r>
            <a:r>
              <a:rPr lang="en-US" altLang="ko-KR" sz="1800" b="1"/>
              <a:t>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 b="1"/>
              <a:t>  - </a:t>
            </a:r>
            <a:r>
              <a:rPr lang="ko-KR" altLang="en-US" sz="1800" b="1"/>
              <a:t>세라믹도료의 경우 세라믹 안료와 알키드수지 또는 염화고무로 구성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 </a:t>
            </a:r>
            <a:r>
              <a:rPr lang="ko-KR" altLang="en-US" sz="2800" b="1"/>
              <a:t>방청도료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배관을 통해 전달되는 진동에 의한 소음을 방지하기 위해 적용되는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아스팔트계</a:t>
            </a:r>
            <a:r>
              <a:rPr lang="en-US" altLang="ko-KR" sz="1800" b="1"/>
              <a:t>, </a:t>
            </a:r>
            <a:r>
              <a:rPr lang="ko-KR" altLang="en-US" sz="1800" b="1"/>
              <a:t>에폭시계</a:t>
            </a:r>
            <a:r>
              <a:rPr lang="en-US" altLang="ko-KR" sz="1800" b="1"/>
              <a:t>, </a:t>
            </a:r>
            <a:r>
              <a:rPr lang="ko-KR" altLang="en-US" sz="1800" b="1"/>
              <a:t>프탈산계</a:t>
            </a:r>
            <a:r>
              <a:rPr lang="en-US" altLang="ko-KR" sz="1800" b="1"/>
              <a:t>, </a:t>
            </a:r>
            <a:r>
              <a:rPr lang="ko-KR" altLang="en-US" sz="1800" b="1"/>
              <a:t>에멀션계</a:t>
            </a:r>
            <a:r>
              <a:rPr lang="en-US" altLang="ko-KR" sz="1800" b="1"/>
              <a:t>, </a:t>
            </a:r>
            <a:r>
              <a:rPr lang="ko-KR" altLang="en-US" sz="1800" b="1"/>
              <a:t>염화비닐계 등이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두꺼운 도막을 형성하기에 다량의 충전제가 첨가</a:t>
            </a:r>
            <a:r>
              <a:rPr lang="en-US" altLang="ko-KR" sz="1800" b="1"/>
              <a:t>: </a:t>
            </a:r>
            <a:r>
              <a:rPr lang="ko-KR" altLang="en-US" sz="1800" b="1"/>
              <a:t>석면</a:t>
            </a:r>
            <a:r>
              <a:rPr lang="en-US" altLang="ko-KR" sz="1800" b="1"/>
              <a:t>,</a:t>
            </a:r>
            <a:r>
              <a:rPr lang="ko-KR" altLang="en-US" sz="1800" b="1"/>
              <a:t>섬유 등이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안료로 탄산칼륨</a:t>
            </a:r>
            <a:r>
              <a:rPr lang="en-US" altLang="ko-KR" sz="1800" b="1"/>
              <a:t>, </a:t>
            </a:r>
            <a:r>
              <a:rPr lang="ko-KR" altLang="en-US" sz="1800" b="1"/>
              <a:t>활석 등이 이용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빌딩의 수도관이나 가스관에 적용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차량</a:t>
            </a:r>
            <a:r>
              <a:rPr lang="en-US" altLang="ko-KR" sz="1800" b="1"/>
              <a:t>, </a:t>
            </a:r>
            <a:r>
              <a:rPr lang="ko-KR" altLang="en-US" sz="1800" b="1"/>
              <a:t>선박</a:t>
            </a:r>
            <a:r>
              <a:rPr lang="en-US" altLang="ko-KR" sz="1800" b="1"/>
              <a:t>, </a:t>
            </a:r>
            <a:r>
              <a:rPr lang="ko-KR" altLang="en-US" sz="1800" b="1"/>
              <a:t>자동차</a:t>
            </a:r>
            <a:r>
              <a:rPr lang="en-US" altLang="ko-KR" sz="1800" b="1"/>
              <a:t>, </a:t>
            </a:r>
            <a:r>
              <a:rPr lang="ko-KR" altLang="en-US" sz="1800" b="1"/>
              <a:t>기계</a:t>
            </a:r>
            <a:r>
              <a:rPr lang="en-US" altLang="ko-KR" sz="1800" b="1"/>
              <a:t>, </a:t>
            </a:r>
            <a:r>
              <a:rPr lang="ko-KR" altLang="en-US" sz="1800" b="1"/>
              <a:t>건축 및 그 밖에 여러 분야에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 b="1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 </a:t>
            </a:r>
            <a:r>
              <a:rPr lang="ko-KR" altLang="en-US" sz="2800" b="1"/>
              <a:t>방진도료</a:t>
            </a:r>
            <a:r>
              <a:rPr lang="ko-KR" altLang="en-US" sz="36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4064</TotalTime>
  <Words>578</Words>
  <Application>Microsoft Office PowerPoint</Application>
  <PresentationFormat>화면 슬라이드 쇼(4:3)</PresentationFormat>
  <Paragraphs>88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점과 선</vt:lpstr>
      <vt:lpstr>도료의 종류 - 특수도료</vt:lpstr>
      <vt:lpstr>특수도료 - 자성도료 </vt:lpstr>
      <vt:lpstr>특수도료 - 시온도료</vt:lpstr>
      <vt:lpstr>특수도료 - 발포도료</vt:lpstr>
      <vt:lpstr>특수도료 - 도전도료</vt:lpstr>
      <vt:lpstr>특수도료 - 방화도료</vt:lpstr>
      <vt:lpstr>특수도료 - 방음도료</vt:lpstr>
      <vt:lpstr>특수도료 - 방청도료</vt:lpstr>
      <vt:lpstr>특수도료 - 방진도료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USER</cp:lastModifiedBy>
  <cp:revision>68</cp:revision>
  <dcterms:created xsi:type="dcterms:W3CDTF">2005-09-01T06:05:51Z</dcterms:created>
  <dcterms:modified xsi:type="dcterms:W3CDTF">2013-05-28T13:09:07Z</dcterms:modified>
</cp:coreProperties>
</file>