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70" r:id="rId3"/>
    <p:sldId id="258" r:id="rId4"/>
    <p:sldId id="259" r:id="rId5"/>
    <p:sldId id="269" r:id="rId6"/>
    <p:sldId id="260" r:id="rId7"/>
    <p:sldId id="268" r:id="rId8"/>
    <p:sldId id="261" r:id="rId9"/>
    <p:sldId id="267" r:id="rId10"/>
    <p:sldId id="262" r:id="rId11"/>
    <p:sldId id="266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E993C7-D2AA-42B7-8A92-B8BA04B900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BE063-6A33-4575-BAD9-4A118A8F57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FBE2-8A2E-4AB5-A40D-00C2FDEBC0F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5FDE2-D345-4553-90C2-4155E5360B7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689DF-8868-4DBF-8D08-95229BDBB01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CCBD9-EF37-4C86-935A-92FA32300FE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8567-4016-4837-A8D1-7088A1CFF1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117AD-8038-44D1-B613-9E0555DC9DF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2BF7C-4E89-41F8-8B9D-63198BCAF5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AB114-8864-4581-88B7-48E8E20D49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81D86-8CFA-49F7-A201-6A3ED379BB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64BA4-D155-46E0-8B75-2CE7ADCFDE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3E496ED-B370-4069-A193-0FAEC014D8D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착색</a:t>
            </a:r>
            <a:r>
              <a:rPr lang="en-US" altLang="ko-KR" sz="4400" smtClean="0"/>
              <a:t>/</a:t>
            </a:r>
            <a:r>
              <a:rPr lang="ko-KR" altLang="en-US" sz="4400" smtClean="0"/>
              <a:t>도장방법</a:t>
            </a:r>
            <a:endParaRPr lang="ko-KR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침적도장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탱크 속에 페인트를 넣고 피도물을 침적시켜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가열 건조형이 주로 쓰이며 유성합성 에나멜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래커</a:t>
            </a:r>
            <a:r>
              <a:rPr lang="en-US" altLang="ko-KR" sz="1800" smtClean="0"/>
              <a:t>, </a:t>
            </a:r>
            <a:r>
              <a:rPr lang="ko-KR" altLang="en-US" sz="1800" smtClean="0"/>
              <a:t>스테인도장도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비교적 저점도에서 시행되며 안료의 침적이 심하지 않아야 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피막이 생기지 말아야 하고 탱크 중에 장기간 저장 안정성이 좋아야 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조작이 간단하고 도료의 손실이 극히 적으며 복잡한 부품의 도장에 적합한 장점</a:t>
            </a:r>
            <a:r>
              <a:rPr lang="ko-KR" altLang="en-US" sz="1600" smtClean="0"/>
              <a:t>      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4963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분체도장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고분자의 합성수지를 주성분으로 고체의 도막형성 성분을 분말로 만든 분체를 피도물에 입혀 가열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용융하여 도막을 얻는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용제가 사용되지 않아 저공해 도료로서 사용량이 급격히 증가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내식성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내충격성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내마모성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내약품성 등이 강인한 도막을 얻음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- 1</a:t>
            </a:r>
            <a:r>
              <a:rPr lang="ko-KR" altLang="en-US" sz="1800" smtClean="0"/>
              <a:t>회 도장으로 두꺼운 도막을 얻으며 자동화 공정이 용이하고 </a:t>
            </a:r>
            <a:r>
              <a:rPr lang="en-US" altLang="ko-KR" sz="1800" smtClean="0"/>
              <a:t>100% </a:t>
            </a:r>
            <a:r>
              <a:rPr lang="ko-KR" altLang="en-US" sz="1800" smtClean="0"/>
              <a:t>고형분 도료료써 도장공정을 단축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평할한 도막을 얻을 수 없고 가열온도가 높아야 하고 조색이 어려우며 고온으로 가열할 수 없는 소지에는 도장할 수 없음</a:t>
            </a:r>
            <a:r>
              <a:rPr lang="en-US" altLang="ko-KR" sz="1800" smtClean="0"/>
              <a:t>.  </a:t>
            </a:r>
            <a:r>
              <a:rPr lang="ko-KR" altLang="en-US" sz="1800" smtClean="0"/>
              <a:t>얇은 도막을 얻기 어렵다는 점이 있음</a:t>
            </a:r>
            <a:r>
              <a:rPr lang="en-US" altLang="ko-KR" sz="1800" smtClean="0"/>
              <a:t>.</a:t>
            </a:r>
            <a:r>
              <a:rPr lang="en-US" altLang="ko-KR" sz="1600" smtClean="0"/>
              <a:t>     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분무상태의 도료를 고전압의 정전장에 분산시켜 도료의 미립자가 대전된 전기력선에 작용에 의하여 피도물의 표면에 도료를 부착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정전도장의 방전극 </a:t>
            </a:r>
            <a:r>
              <a:rPr lang="en-US" altLang="ko-KR" sz="1800" smtClean="0"/>
              <a:t>(-)</a:t>
            </a:r>
            <a:r>
              <a:rPr lang="ko-KR" altLang="en-US" sz="1800" smtClean="0"/>
              <a:t>에서 피도장물의 </a:t>
            </a:r>
            <a:r>
              <a:rPr lang="en-US" altLang="ko-KR" sz="1800" smtClean="0"/>
              <a:t>(+)</a:t>
            </a:r>
            <a:r>
              <a:rPr lang="ko-KR" altLang="en-US" sz="1800" smtClean="0"/>
              <a:t>극을 향해 방전전압을 상승시켜 정전극 주위의 공기는 이온화하고 이온화한 공기는 피도장물로 향해 진행하는데 이 것을 이온전류라 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이 이온전류를 정전계라고 불르며 도장기와 피도장물이 일정한 도장거리를 두고 정전계 내에 도료입자가 부유하다가 피도장물인 </a:t>
            </a:r>
            <a:r>
              <a:rPr lang="en-US" altLang="ko-KR" sz="1800" smtClean="0"/>
              <a:t>(+)</a:t>
            </a:r>
            <a:r>
              <a:rPr lang="ko-KR" altLang="en-US" sz="1800" smtClean="0"/>
              <a:t>에 흡착시키는 것</a:t>
            </a:r>
            <a:r>
              <a:rPr lang="en-US" altLang="ko-KR" sz="1800" smtClean="0"/>
              <a:t>.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특징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도료손실이 적고 자동적으로 도장이 가능해 자동차와 같은 대형이나 소형의 피도물까지 널리 응용이 가능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부착이 나쁘고 전기의 불량 부체에는 특수한 장치를 필요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장치에는 정치식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자동식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수동식 정전도장 장치로 구별</a:t>
            </a:r>
            <a:r>
              <a:rPr lang="ko-KR" altLang="en-US" sz="1600" smtClean="0"/>
              <a:t>    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 </a:t>
            </a:r>
            <a:r>
              <a:rPr lang="en-US" altLang="ko-KR" sz="4000" b="1" smtClean="0">
                <a:latin typeface="Arial"/>
              </a:rPr>
              <a:t>–</a:t>
            </a:r>
            <a:r>
              <a:rPr lang="en-US" altLang="ko-KR" sz="4000" b="1" smtClean="0"/>
              <a:t> </a:t>
            </a:r>
            <a:r>
              <a:rPr lang="ko-KR" altLang="en-US" sz="2800" b="1" smtClean="0"/>
              <a:t>정전도장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 </a:t>
            </a:r>
            <a:r>
              <a:rPr lang="en-US" altLang="ko-KR" sz="4000" b="1" smtClean="0">
                <a:latin typeface="Arial"/>
              </a:rPr>
              <a:t>–</a:t>
            </a:r>
            <a:r>
              <a:rPr lang="en-US" altLang="ko-KR" sz="4000" b="1" smtClean="0"/>
              <a:t> </a:t>
            </a:r>
            <a:r>
              <a:rPr lang="ko-KR" altLang="en-US" sz="2800" b="1" smtClean="0"/>
              <a:t>정전도장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8218488" cy="388937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2000" b="1" smtClean="0"/>
              <a:t>정전도장기의 성능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400" smtClean="0"/>
          </a:p>
        </p:txBody>
      </p:sp>
      <p:graphicFrame>
        <p:nvGraphicFramePr>
          <p:cNvPr id="180283" name="Group 59"/>
          <p:cNvGraphicFramePr>
            <a:graphicFrameLocks noGrp="1"/>
          </p:cNvGraphicFramePr>
          <p:nvPr>
            <p:ph sz="half" idx="2"/>
          </p:nvPr>
        </p:nvGraphicFramePr>
        <p:xfrm>
          <a:off x="611188" y="1557338"/>
          <a:ext cx="8074025" cy="3749675"/>
        </p:xfrm>
        <a:graphic>
          <a:graphicData uri="http://schemas.openxmlformats.org/drawingml/2006/table">
            <a:tbl>
              <a:tblPr/>
              <a:tblGrid>
                <a:gridCol w="1368425"/>
                <a:gridCol w="2235200"/>
                <a:gridCol w="2235200"/>
                <a:gridCol w="2235200"/>
              </a:tblGrid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정치식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수동식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 몸체는 고정화되어 피도물의 전면에 설치 사용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도장기는 레시프로기구에 가설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도장기는 사림이 손에 쥐고 가동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무화기구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전기무화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공기무화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고정식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공기무화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에어리스 무화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방전극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80~90 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80~90kV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60kV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반자동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전자동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생산형태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콘베이어 이용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콘베이어 이용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에어스프레이건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KS M5000</a:t>
            </a:r>
            <a:r>
              <a:rPr lang="ko-KR" altLang="en-US" sz="1800" smtClean="0"/>
              <a:t>은 도료 및 관련 원료 시험방법에 의거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- 3000~4000</a:t>
            </a:r>
            <a:r>
              <a:rPr lang="ko-KR" altLang="en-US" sz="1800" smtClean="0"/>
              <a:t>은 도막에 대한 시험방법과 관계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- 1000: </a:t>
            </a:r>
            <a:r>
              <a:rPr lang="ko-KR" altLang="en-US" sz="1800" smtClean="0"/>
              <a:t>시험의 일반조건 및 시험편의 제작방법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- 2000: </a:t>
            </a:r>
            <a:r>
              <a:rPr lang="ko-KR" altLang="en-US" sz="1800" smtClean="0"/>
              <a:t>도료에 대한 일반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- 3000: </a:t>
            </a:r>
            <a:r>
              <a:rPr lang="ko-KR" altLang="en-US" sz="1800" smtClean="0"/>
              <a:t>도막에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- 4000: </a:t>
            </a:r>
            <a:r>
              <a:rPr lang="ko-KR" altLang="en-US" sz="1800" smtClean="0"/>
              <a:t>도료용 수지 및 유지에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- 5000: </a:t>
            </a:r>
            <a:r>
              <a:rPr lang="ko-KR" altLang="en-US" sz="1800" smtClean="0"/>
              <a:t>도료용 안료에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- 6000: </a:t>
            </a:r>
            <a:r>
              <a:rPr lang="ko-KR" altLang="en-US" sz="1800" smtClean="0"/>
              <a:t>도료용 희석제 및 용매류의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시험물성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색상</a:t>
            </a:r>
            <a:r>
              <a:rPr lang="en-US" altLang="ko-KR" sz="1800" smtClean="0"/>
              <a:t>, </a:t>
            </a:r>
            <a:r>
              <a:rPr lang="ko-KR" altLang="en-US" sz="1800" smtClean="0"/>
              <a:t>명도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은폐율</a:t>
            </a:r>
            <a:r>
              <a:rPr lang="en-US" altLang="ko-KR" sz="1800" smtClean="0"/>
              <a:t>, </a:t>
            </a:r>
            <a:r>
              <a:rPr lang="ko-KR" altLang="en-US" sz="1800" smtClean="0"/>
              <a:t>황변도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내후성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폭로 내후성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광택도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마모성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굴곡성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점착성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세척성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내열성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침지 저항성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내곰팡이성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방오성 등</a:t>
            </a:r>
            <a:r>
              <a:rPr lang="ko-KR" altLang="en-US" sz="1600" smtClean="0"/>
              <a:t>      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도막의 물성 측정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5183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목적</a:t>
            </a:r>
            <a:r>
              <a:rPr lang="en-US" altLang="ko-KR" sz="1800" smtClean="0"/>
              <a:t>: </a:t>
            </a:r>
            <a:r>
              <a:rPr lang="ko-KR" altLang="en-US" sz="1800" smtClean="0"/>
              <a:t>소재가 갖는 재질감을 부여하고 나무 고유의 색을 강조하고 균일하게 마무리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rosewood, walnut</a:t>
            </a:r>
            <a:r>
              <a:rPr lang="ko-KR" altLang="en-US" sz="1800" smtClean="0"/>
              <a:t>과 같이 목리가 아름답고 재색이 뚜렷한 나무에 색조 균형을 위해 착색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착색을 위한 필요사항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내광성이 우수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투명성과 선명도가 높은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염착성이 좋은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표면과 목재 내부 포함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균일한 착색이 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도료에 의해 삼출 </a:t>
            </a:r>
            <a:r>
              <a:rPr lang="en-US" altLang="ko-KR" sz="1800" smtClean="0"/>
              <a:t>(bleed)</a:t>
            </a:r>
            <a:r>
              <a:rPr lang="ko-KR" altLang="en-US" sz="1800" smtClean="0"/>
              <a:t>이 생기지 않는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작업이 용이한 것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착색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소지착색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소지면에 직접 착색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도막착색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하도와 중도도료에 염료와 안료를 첨가하여 하도로부터 상도의 중간까지의 착색하는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착색제에는 수성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알콜성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약품착색제 등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착색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붓도장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스프레이 방법이 부적당한 곳</a:t>
            </a:r>
            <a:r>
              <a:rPr lang="en-US" altLang="ko-KR" sz="1800" smtClean="0"/>
              <a:t>, </a:t>
            </a:r>
            <a:r>
              <a:rPr lang="ko-KR" altLang="en-US" sz="1800" smtClean="0"/>
              <a:t>주택 내부도장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도장의 분무가 어려운 곳에 이용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붓자국이 도장면에 존재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수작업으로 숙련이 필요</a:t>
            </a:r>
            <a:r>
              <a:rPr lang="en-US" altLang="ko-KR" sz="1800" smtClean="0"/>
              <a:t>, </a:t>
            </a:r>
            <a:r>
              <a:rPr lang="ko-KR" altLang="en-US" sz="1800" smtClean="0"/>
              <a:t>대량 적용이 불가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속건성의 도장이 어렵고 균일한 도막응 얻을 수 없음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털의 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돼지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염소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사슴</a:t>
            </a:r>
            <a:r>
              <a:rPr lang="en-US" altLang="ko-KR" sz="1800" smtClean="0"/>
              <a:t>, </a:t>
            </a:r>
            <a:r>
              <a:rPr lang="ko-KR" altLang="en-US" sz="1800" smtClean="0"/>
              <a:t>합성모 </a:t>
            </a:r>
            <a:r>
              <a:rPr lang="en-US" altLang="ko-KR" sz="1800" smtClean="0"/>
              <a:t>(</a:t>
            </a:r>
            <a:r>
              <a:rPr lang="ko-KR" altLang="en-US" sz="1800" smtClean="0"/>
              <a:t>나일론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구분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붓의 형상에 따라 경사붓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구석진 부분에 적합</a:t>
            </a:r>
            <a:r>
              <a:rPr lang="en-US" altLang="ko-KR" sz="1800" smtClean="0"/>
              <a:t>), </a:t>
            </a:r>
            <a:r>
              <a:rPr lang="ko-KR" altLang="en-US" sz="1800" smtClean="0"/>
              <a:t>둥근붓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점도가 높은도료를 넓혀서 칠하는 경우</a:t>
            </a:r>
            <a:r>
              <a:rPr lang="en-US" altLang="ko-KR" sz="1800" smtClean="0"/>
              <a:t>), </a:t>
            </a:r>
            <a:r>
              <a:rPr lang="ko-KR" altLang="en-US" sz="1800" smtClean="0"/>
              <a:t>평붓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평평하고 넓은 면에을 칠하고 얼룩을 지우는 경우</a:t>
            </a:r>
            <a:r>
              <a:rPr lang="en-US" altLang="ko-KR" sz="1800" smtClean="0"/>
              <a:t>)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붓의 크기</a:t>
            </a:r>
            <a:r>
              <a:rPr lang="en-US" altLang="ko-KR" sz="1800" smtClean="0"/>
              <a:t>: </a:t>
            </a:r>
            <a:r>
              <a:rPr lang="ko-KR" altLang="en-US" sz="1800" smtClean="0"/>
              <a:t>털의 폭으로 표시 </a:t>
            </a:r>
            <a:r>
              <a:rPr lang="en-US" altLang="ko-KR" sz="1800" smtClean="0"/>
              <a:t>(10, 30, 60 mm h</a:t>
            </a:r>
            <a:r>
              <a:rPr lang="ko-KR" altLang="en-US" sz="1800" smtClean="0"/>
              <a:t>는 </a:t>
            </a:r>
            <a:r>
              <a:rPr lang="en-US" altLang="ko-KR" sz="1800" smtClean="0"/>
              <a:t>1, 2, 3</a:t>
            </a:r>
            <a:r>
              <a:rPr lang="ko-KR" altLang="en-US" sz="1800" smtClean="0"/>
              <a:t>호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붓은 털에 광택이 있고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촉감이 좋으며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꺽이거나 부러지지 않아야 하며</a:t>
            </a:r>
            <a:r>
              <a:rPr lang="en-US" altLang="ko-KR" sz="1800" smtClean="0"/>
              <a:t>, </a:t>
            </a:r>
            <a:r>
              <a:rPr lang="ko-KR" altLang="en-US" sz="1800" smtClean="0"/>
              <a:t>털끝이 가지런히 정돈과 부드러움이 있어야 하고 적당한 탄성을 보유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0896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로울러 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로울러 사이에 도료를 흘려서 피도물이 로울러로 통과하는 동시에 도장이 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합판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종이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금속판 등의 평평한 면을 도장할 때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도료가 절약되며 로울러를 조절하면 도막의 두께 조절가능하며 양면 또는 한쪽 면만을 도장할 수 있음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가장 많이 사용되는 분무도장방법으로 건조가 빠른 래커계의 도장을 자동차 도장에 사용하면서 널리 이용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에어 스프레이와 에어리스 스프레이로 구분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공기캡의 중심 공기구멍으로부터 압축공기를 보내면 도료 노즐의 선단이 진공이 되어 용기 속의 도료를 노즐구멍으로부터 분출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분출된 도료는 공기 캡의 구멍으로부터 분사되는 압축공기로 뛰어들어 급격한 속도와 확산작용에 의해 미립화되면서 도료가 안개화되어 피도물에 도착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 </a:t>
            </a:r>
            <a:r>
              <a:rPr lang="en-US" altLang="ko-KR" sz="3600" b="1" smtClean="0"/>
              <a:t>- </a:t>
            </a:r>
            <a:r>
              <a:rPr lang="ko-KR" altLang="en-US" sz="2400" b="1" smtClean="0"/>
              <a:t>에어스프레이 도장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0896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종류</a:t>
            </a:r>
            <a:r>
              <a:rPr lang="en-US" altLang="ko-KR" sz="2000" b="1" smtClean="0"/>
              <a:t>/</a:t>
            </a:r>
            <a:r>
              <a:rPr lang="ko-KR" altLang="en-US" sz="2000" b="1" smtClean="0"/>
              <a:t>작업순서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흡상식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중력식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압송식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작업순서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1) </a:t>
            </a:r>
            <a:r>
              <a:rPr lang="ko-KR" altLang="en-US" sz="1800" smtClean="0"/>
              <a:t>에어콤프레서의 공기압력을 조정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2) </a:t>
            </a:r>
            <a:r>
              <a:rPr lang="ko-KR" altLang="en-US" sz="1800" smtClean="0"/>
              <a:t>도료캡에 도료를 넣고 도료탱크에 호스를 연결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3) </a:t>
            </a:r>
            <a:r>
              <a:rPr lang="ko-KR" altLang="en-US" sz="1800" smtClean="0"/>
              <a:t>시험 스프레이를 하여 건에서 나오는 도료와 공기를 조정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4) </a:t>
            </a:r>
            <a:r>
              <a:rPr lang="ko-KR" altLang="en-US" sz="1800" smtClean="0"/>
              <a:t>스프레이한 후 면을 확인하고 잘못된 곳을 수정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 </a:t>
            </a:r>
            <a:r>
              <a:rPr lang="en-US" altLang="ko-KR" sz="3600" b="1" smtClean="0"/>
              <a:t>- </a:t>
            </a:r>
            <a:r>
              <a:rPr lang="ko-KR" altLang="en-US" sz="2400" b="1" smtClean="0"/>
              <a:t>에어스프레이 도장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에어리스 스프레이 도장</a:t>
            </a:r>
            <a:r>
              <a:rPr lang="ko-KR" altLang="en-US" sz="1800" b="1" smtClean="0"/>
              <a:t>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도료에 직접 압력을 가하여 적은 구멍으로 도료를 미립화시켜 분출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물총과 같은 원리로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작업능률이 좋고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고점도 도료 및 두꺼운 도막의 도장에 적합하여 선박</a:t>
            </a:r>
            <a:r>
              <a:rPr lang="en-US" altLang="ko-KR" sz="1800" smtClean="0"/>
              <a:t>, </a:t>
            </a:r>
            <a:r>
              <a:rPr lang="ko-KR" altLang="en-US" sz="1800" smtClean="0"/>
              <a:t>콘테이너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객화차의 도장에 주로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먼지의 발생도 적고 도료의 손실 미 도장실의 오염이 적으며 고점도의 도료의 도장이 가능하고 </a:t>
            </a:r>
            <a:r>
              <a:rPr lang="en-US" altLang="ko-KR" sz="1800" smtClean="0"/>
              <a:t>1</a:t>
            </a:r>
            <a:r>
              <a:rPr lang="ko-KR" altLang="en-US" sz="1800" smtClean="0"/>
              <a:t>회 도장으로 두꺼운 도막을 얻음</a:t>
            </a:r>
            <a:r>
              <a:rPr lang="en-US" altLang="ko-KR" sz="1800" smtClean="0"/>
              <a:t>. </a:t>
            </a:r>
            <a:r>
              <a:rPr lang="ko-KR" altLang="en-US" sz="1800" smtClean="0"/>
              <a:t>적은 동력으로 대량 분사가 가능하고 작업능률이 좋고 옥외도장에 편리 도료의 분출량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패턴의 크기에 따라 작업능률을 다양하게 할 수 있음</a:t>
            </a:r>
            <a:r>
              <a:rPr lang="en-US" altLang="ko-KR" sz="1800" smtClean="0"/>
              <a:t>.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커튼 플로오 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노즐에서 도료를 유출시켜 피도물에 흘러서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가압시킨 도료를 좁은 틈으로 커튼 모양으로 흘려 내려서 그 밑으로 피도물을 통과시켜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평면상 물체를 연속적으로 도장하는데 적합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도막의 두께가 두껍고 균일한 도장이 가능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수직면이나 복잡한 형상의 것을 도장을 할 수 없으며 희석제가 비교적 많이 필요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철판이나 합판 도장에 사용 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4142</TotalTime>
  <Words>1018</Words>
  <Application>Microsoft Office PowerPoint</Application>
  <PresentationFormat>화면 슬라이드 쇼(4:3)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점과 선</vt:lpstr>
      <vt:lpstr>착색/도장방법</vt:lpstr>
      <vt:lpstr>착색</vt:lpstr>
      <vt:lpstr>착색</vt:lpstr>
      <vt:lpstr>도장방법</vt:lpstr>
      <vt:lpstr>도장방법</vt:lpstr>
      <vt:lpstr>도장방법 - 에어스프레이 도장</vt:lpstr>
      <vt:lpstr>도장방법 - 에어스프레이 도장</vt:lpstr>
      <vt:lpstr>도장방법</vt:lpstr>
      <vt:lpstr>도장방법</vt:lpstr>
      <vt:lpstr>도장방법</vt:lpstr>
      <vt:lpstr>도장방법</vt:lpstr>
      <vt:lpstr>도장방법 – 정전도장 </vt:lpstr>
      <vt:lpstr>도장방법 – 정전도장 </vt:lpstr>
      <vt:lpstr>도막의 물성 측정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71</cp:revision>
  <dcterms:created xsi:type="dcterms:W3CDTF">2005-09-01T06:05:51Z</dcterms:created>
  <dcterms:modified xsi:type="dcterms:W3CDTF">2012-12-09T11:31:24Z</dcterms:modified>
</cp:coreProperties>
</file>