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256" r:id="rId2"/>
    <p:sldId id="257" r:id="rId3"/>
    <p:sldId id="270" r:id="rId4"/>
    <p:sldId id="271" r:id="rId5"/>
    <p:sldId id="272" r:id="rId6"/>
    <p:sldId id="273" r:id="rId7"/>
    <p:sldId id="274" r:id="rId8"/>
    <p:sldId id="275" r:id="rId9"/>
    <p:sldId id="276" r:id="rId10"/>
  </p:sldIdLst>
  <p:sldSz cx="9144000" cy="6858000" type="screen4x3"/>
  <p:notesSz cx="6858000" cy="9144000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charset="-127"/>
        <a:ea typeface="굴림" charset="-127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-35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8627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-498475" y="1311275"/>
            <a:ext cx="10429875" cy="5908675"/>
            <a:chOff x="-313" y="824"/>
            <a:chExt cx="6570" cy="3722"/>
          </a:xfrm>
        </p:grpSpPr>
        <p:sp>
          <p:nvSpPr>
            <p:cNvPr id="22531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2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3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4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5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6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7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8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39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0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1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2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3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4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5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6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7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8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49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0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1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2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3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4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5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6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7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8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59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0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1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2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latin typeface="Arial" charset="0"/>
              </a:endParaRPr>
            </a:p>
          </p:txBody>
        </p:sp>
        <p:sp>
          <p:nvSpPr>
            <p:cNvPr id="22563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4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5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6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7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8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69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0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1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2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3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4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5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6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7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8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79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0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1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2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3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4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5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6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7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8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89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0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1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2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3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4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5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6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7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8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599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0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1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2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3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4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5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6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7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8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09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0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1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2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3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4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5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6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7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8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19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0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1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2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3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4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5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6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7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8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29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0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1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2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3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4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5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6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7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8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39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0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1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2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3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4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5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6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7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8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49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0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1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2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3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4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5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6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7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8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59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0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1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2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3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4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5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6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7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8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69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0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1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2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3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4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5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6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7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8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79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0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1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2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3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4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5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6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7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8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89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0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1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2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3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4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5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6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7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8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699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0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1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2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3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4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5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6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7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8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09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0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1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2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3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4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5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6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7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8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19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0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1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2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3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4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5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6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7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8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29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0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1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2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3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4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5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6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7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8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39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0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1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2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3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4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2745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2746" name="Rectangle 218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446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22747" name="Rectangle 21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22748" name="Rectangle 22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49" name="Rectangle 221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22750" name="Rectangle 22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69E5B9F-94F2-402B-8331-2BD980132E21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485150CB-20C2-444D-B6C9-3697E12CAD12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9462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9462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A1D3365-7B74-4601-8A7B-6783B2741687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B5D1D068-DDF6-49FA-B599-75E861EFEA64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1CBF2E21-3E77-40EA-903C-0B4BEDC8D466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39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B19F09E-E519-4653-9239-AB9EFC6B0B2C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7F230A7F-3278-4E9B-B94B-5410F3CEE35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8" name="날짜 개체 틀 7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9" name="바닥글 개체 틀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9308FAF-CA8C-4A4A-B392-28DF7B6F16E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번호 개체 틀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18C5CDF-C2AC-424A-A13B-466F806F56F9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3E0BD189-58FE-401A-B8C0-F9EA4BF24A3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5EA029B-D839-45F6-9C83-69CAD0605851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6" name="날짜 개체 틀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  <p:sp>
        <p:nvSpPr>
          <p:cNvPr id="7" name="바닥글 개체 틀 6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ko-K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chemeClr val="bg1">
                <a:gamma/>
                <a:shade val="46275"/>
                <a:invGamma/>
              </a:schemeClr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506" name="Group 2"/>
          <p:cNvGrpSpPr>
            <a:grpSpLocks/>
          </p:cNvGrpSpPr>
          <p:nvPr/>
        </p:nvGrpSpPr>
        <p:grpSpPr bwMode="auto">
          <a:xfrm>
            <a:off x="-496888" y="1308100"/>
            <a:ext cx="10429876" cy="5908675"/>
            <a:chOff x="-313" y="824"/>
            <a:chExt cx="6570" cy="3722"/>
          </a:xfrm>
        </p:grpSpPr>
        <p:sp>
          <p:nvSpPr>
            <p:cNvPr id="21507" name="Rectangle 3"/>
            <p:cNvSpPr>
              <a:spLocks noChangeArrowheads="1"/>
            </p:cNvSpPr>
            <p:nvPr userDrawn="1"/>
          </p:nvSpPr>
          <p:spPr bwMode="hidden">
            <a:xfrm rot="20798144" flipV="1">
              <a:off x="-14" y="1033"/>
              <a:ext cx="1744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8" name="Rectangle 4"/>
            <p:cNvSpPr>
              <a:spLocks noChangeArrowheads="1"/>
            </p:cNvSpPr>
            <p:nvPr userDrawn="1"/>
          </p:nvSpPr>
          <p:spPr bwMode="hidden">
            <a:xfrm rot="20774366" flipV="1">
              <a:off x="-24" y="1127"/>
              <a:ext cx="203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09" name="Rectangle 5"/>
            <p:cNvSpPr>
              <a:spLocks noChangeArrowheads="1"/>
            </p:cNvSpPr>
            <p:nvPr userDrawn="1"/>
          </p:nvSpPr>
          <p:spPr bwMode="hidden">
            <a:xfrm rot="20757421" flipV="1">
              <a:off x="-27" y="1198"/>
              <a:ext cx="224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0" name="Rectangle 6"/>
            <p:cNvSpPr>
              <a:spLocks noChangeArrowheads="1"/>
            </p:cNvSpPr>
            <p:nvPr userDrawn="1"/>
          </p:nvSpPr>
          <p:spPr bwMode="hidden">
            <a:xfrm rot="20684206" flipV="1">
              <a:off x="-43" y="1283"/>
              <a:ext cx="2476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1" name="Rectangle 7"/>
            <p:cNvSpPr>
              <a:spLocks noChangeArrowheads="1"/>
            </p:cNvSpPr>
            <p:nvPr userDrawn="1"/>
          </p:nvSpPr>
          <p:spPr bwMode="hidden">
            <a:xfrm rot="20631226" flipV="1">
              <a:off x="-51" y="1397"/>
              <a:ext cx="2770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2" name="Rectangle 8"/>
            <p:cNvSpPr>
              <a:spLocks noChangeArrowheads="1"/>
            </p:cNvSpPr>
            <p:nvPr userDrawn="1"/>
          </p:nvSpPr>
          <p:spPr bwMode="hidden">
            <a:xfrm rot="20554235" flipV="1">
              <a:off x="-65" y="1523"/>
              <a:ext cx="3058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3" name="Rectangle 9"/>
            <p:cNvSpPr>
              <a:spLocks noChangeArrowheads="1"/>
            </p:cNvSpPr>
            <p:nvPr userDrawn="1"/>
          </p:nvSpPr>
          <p:spPr bwMode="hidden">
            <a:xfrm rot="20466593" flipV="1">
              <a:off x="-93" y="1694"/>
              <a:ext cx="3403" cy="6"/>
            </a:xfrm>
            <a:prstGeom prst="rect">
              <a:avLst/>
            </a:prstGeom>
            <a:gradFill rotWithShape="0">
              <a:gsLst>
                <a:gs pos="0">
                  <a:schemeClr val="bg1">
                    <a:gamma/>
                    <a:shade val="90980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4" name="Rectangle 10"/>
            <p:cNvSpPr>
              <a:spLocks noChangeArrowheads="1"/>
            </p:cNvSpPr>
            <p:nvPr userDrawn="1"/>
          </p:nvSpPr>
          <p:spPr bwMode="hidden">
            <a:xfrm rot="20343219" flipV="1">
              <a:off x="-99" y="1863"/>
              <a:ext cx="374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5" name="Rectangle 11"/>
            <p:cNvSpPr>
              <a:spLocks noChangeArrowheads="1"/>
            </p:cNvSpPr>
            <p:nvPr userDrawn="1"/>
          </p:nvSpPr>
          <p:spPr bwMode="hidden">
            <a:xfrm rot="20211065" flipV="1">
              <a:off x="-165" y="2053"/>
              <a:ext cx="420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6" name="Rectangle 12"/>
            <p:cNvSpPr>
              <a:spLocks noChangeArrowheads="1"/>
            </p:cNvSpPr>
            <p:nvPr userDrawn="1"/>
          </p:nvSpPr>
          <p:spPr bwMode="hidden">
            <a:xfrm rot="20102912" flipV="1">
              <a:off x="-214" y="2289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7" name="Rectangle 13"/>
            <p:cNvSpPr>
              <a:spLocks noChangeArrowheads="1"/>
            </p:cNvSpPr>
            <p:nvPr userDrawn="1"/>
          </p:nvSpPr>
          <p:spPr bwMode="hidden">
            <a:xfrm rot="19923405" flipV="1">
              <a:off x="-313" y="2617"/>
              <a:ext cx="52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8" name="Rectangle 14"/>
            <p:cNvSpPr>
              <a:spLocks noChangeArrowheads="1"/>
            </p:cNvSpPr>
            <p:nvPr userDrawn="1"/>
          </p:nvSpPr>
          <p:spPr bwMode="hidden">
            <a:xfrm rot="19686284" flipV="1">
              <a:off x="9" y="2881"/>
              <a:ext cx="54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6275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19" name="Rectangle 15"/>
            <p:cNvSpPr>
              <a:spLocks noChangeArrowheads="1"/>
            </p:cNvSpPr>
            <p:nvPr userDrawn="1"/>
          </p:nvSpPr>
          <p:spPr bwMode="hidden">
            <a:xfrm rot="19383534" flipV="1">
              <a:off x="1319" y="2928"/>
              <a:ext cx="461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0196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0" name="Rectangle 16"/>
            <p:cNvSpPr>
              <a:spLocks noChangeArrowheads="1"/>
            </p:cNvSpPr>
            <p:nvPr userDrawn="1"/>
          </p:nvSpPr>
          <p:spPr bwMode="hidden">
            <a:xfrm rot="18994182" flipV="1">
              <a:off x="2681" y="3071"/>
              <a:ext cx="35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313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1" name="Rectangle 17"/>
            <p:cNvSpPr>
              <a:spLocks noChangeArrowheads="1"/>
            </p:cNvSpPr>
            <p:nvPr userDrawn="1"/>
          </p:nvSpPr>
          <p:spPr bwMode="hidden">
            <a:xfrm rot="18603245" flipV="1">
              <a:off x="4052" y="3504"/>
              <a:ext cx="207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2" name="Rectangle 18"/>
            <p:cNvSpPr>
              <a:spLocks noChangeArrowheads="1"/>
            </p:cNvSpPr>
            <p:nvPr userDrawn="1"/>
          </p:nvSpPr>
          <p:spPr bwMode="hidden">
            <a:xfrm rot="39991575" flipH="1" flipV="1">
              <a:off x="5368" y="4167"/>
              <a:ext cx="501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 vert="eaVert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3" name="Rectangle 19"/>
            <p:cNvSpPr>
              <a:spLocks noChangeArrowheads="1"/>
            </p:cNvSpPr>
            <p:nvPr userDrawn="1"/>
          </p:nvSpPr>
          <p:spPr bwMode="hidden">
            <a:xfrm rot="-20541361">
              <a:off x="-146" y="2360"/>
              <a:ext cx="604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4" name="Rectangle 20"/>
            <p:cNvSpPr>
              <a:spLocks noChangeArrowheads="1"/>
            </p:cNvSpPr>
            <p:nvPr userDrawn="1"/>
          </p:nvSpPr>
          <p:spPr bwMode="hidden">
            <a:xfrm rot="-20036206">
              <a:off x="-198" y="3396"/>
              <a:ext cx="4142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5" name="Rectangle 21"/>
            <p:cNvSpPr>
              <a:spLocks noChangeArrowheads="1"/>
            </p:cNvSpPr>
            <p:nvPr userDrawn="1"/>
          </p:nvSpPr>
          <p:spPr bwMode="hidden">
            <a:xfrm rot="1732981">
              <a:off x="-165" y="3624"/>
              <a:ext cx="28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3529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6" name="Rectangle 22"/>
            <p:cNvSpPr>
              <a:spLocks noChangeArrowheads="1"/>
            </p:cNvSpPr>
            <p:nvPr userDrawn="1"/>
          </p:nvSpPr>
          <p:spPr bwMode="hidden">
            <a:xfrm rot="1969083">
              <a:off x="-110" y="3922"/>
              <a:ext cx="140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7" name="Rectangle 23"/>
            <p:cNvSpPr>
              <a:spLocks noChangeArrowheads="1"/>
            </p:cNvSpPr>
            <p:nvPr userDrawn="1"/>
          </p:nvSpPr>
          <p:spPr bwMode="hidden">
            <a:xfrm rot="-20213826">
              <a:off x="-216" y="3221"/>
              <a:ext cx="547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4862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8" name="Rectangle 24"/>
            <p:cNvSpPr>
              <a:spLocks noChangeArrowheads="1"/>
            </p:cNvSpPr>
            <p:nvPr userDrawn="1"/>
          </p:nvSpPr>
          <p:spPr bwMode="hidden">
            <a:xfrm rot="22583969">
              <a:off x="-115" y="2129"/>
              <a:ext cx="601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7647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29" name="Rectangle 25"/>
            <p:cNvSpPr>
              <a:spLocks noChangeArrowheads="1"/>
            </p:cNvSpPr>
            <p:nvPr userDrawn="1"/>
          </p:nvSpPr>
          <p:spPr bwMode="hidden">
            <a:xfrm rot="930109" flipV="1">
              <a:off x="80" y="1946"/>
              <a:ext cx="575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0" name="Rectangle 26"/>
            <p:cNvSpPr>
              <a:spLocks noChangeArrowheads="1"/>
            </p:cNvSpPr>
            <p:nvPr userDrawn="1"/>
          </p:nvSpPr>
          <p:spPr bwMode="hidden">
            <a:xfrm rot="-20731987">
              <a:off x="374" y="1802"/>
              <a:ext cx="5475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1" name="Rectangle 27"/>
            <p:cNvSpPr>
              <a:spLocks noChangeArrowheads="1"/>
            </p:cNvSpPr>
            <p:nvPr userDrawn="1"/>
          </p:nvSpPr>
          <p:spPr bwMode="hidden">
            <a:xfrm rot="-64024402">
              <a:off x="848" y="1582"/>
              <a:ext cx="4976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2" name="Rectangle 28"/>
            <p:cNvSpPr>
              <a:spLocks noChangeArrowheads="1"/>
            </p:cNvSpPr>
            <p:nvPr userDrawn="1"/>
          </p:nvSpPr>
          <p:spPr bwMode="hidden">
            <a:xfrm rot="-42464612">
              <a:off x="1053" y="1476"/>
              <a:ext cx="4759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3" name="Rectangle 29"/>
            <p:cNvSpPr>
              <a:spLocks noChangeArrowheads="1"/>
            </p:cNvSpPr>
            <p:nvPr userDrawn="1"/>
          </p:nvSpPr>
          <p:spPr bwMode="hidden">
            <a:xfrm rot="-20907336">
              <a:off x="1244" y="1377"/>
              <a:ext cx="4557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4" name="Rectangle 30"/>
            <p:cNvSpPr>
              <a:spLocks noChangeArrowheads="1"/>
            </p:cNvSpPr>
            <p:nvPr userDrawn="1"/>
          </p:nvSpPr>
          <p:spPr bwMode="hidden">
            <a:xfrm rot="655690" flipV="1">
              <a:off x="1487" y="1305"/>
              <a:ext cx="431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5" name="Rectangle 31"/>
            <p:cNvSpPr>
              <a:spLocks noChangeArrowheads="1"/>
            </p:cNvSpPr>
            <p:nvPr userDrawn="1"/>
          </p:nvSpPr>
          <p:spPr bwMode="hidden">
            <a:xfrm rot="636921" flipV="1">
              <a:off x="1650" y="1218"/>
              <a:ext cx="415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6" name="Rectangle 32"/>
            <p:cNvSpPr>
              <a:spLocks noChangeArrowheads="1"/>
            </p:cNvSpPr>
            <p:nvPr userDrawn="1"/>
          </p:nvSpPr>
          <p:spPr bwMode="hidden">
            <a:xfrm rot="803987" flipV="1">
              <a:off x="611" y="1684"/>
              <a:ext cx="52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7" name="Rectangle 33"/>
            <p:cNvSpPr>
              <a:spLocks noChangeArrowheads="1"/>
            </p:cNvSpPr>
            <p:nvPr userDrawn="1"/>
          </p:nvSpPr>
          <p:spPr bwMode="hidden">
            <a:xfrm rot="1273217" flipV="1">
              <a:off x="-204" y="2976"/>
              <a:ext cx="6150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8" name="Rectangle 34"/>
            <p:cNvSpPr>
              <a:spLocks noChangeArrowheads="1"/>
            </p:cNvSpPr>
            <p:nvPr userDrawn="1"/>
          </p:nvSpPr>
          <p:spPr bwMode="hidden">
            <a:xfrm rot="1169729" flipV="1">
              <a:off x="-174" y="2663"/>
              <a:ext cx="6104" cy="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51373"/>
                    <a:invGamma/>
                  </a:schemeClr>
                </a:gs>
              </a:gsLst>
              <a:lin ang="27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rot="10800000"/>
            <a:lstStyle/>
            <a:p>
              <a:pPr algn="ctr" latinLnBrk="0"/>
              <a:endParaRPr kumimoji="0" lang="ko-KR" altLang="ko-KR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endParaRPr>
            </a:p>
          </p:txBody>
        </p:sp>
        <p:sp>
          <p:nvSpPr>
            <p:cNvPr id="21539" name="Oval 35"/>
            <p:cNvSpPr>
              <a:spLocks noChangeArrowheads="1"/>
            </p:cNvSpPr>
            <p:nvPr/>
          </p:nvSpPr>
          <p:spPr bwMode="hidden">
            <a:xfrm>
              <a:off x="740" y="3359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0" name="Oval 36"/>
            <p:cNvSpPr>
              <a:spLocks noChangeArrowheads="1"/>
            </p:cNvSpPr>
            <p:nvPr/>
          </p:nvSpPr>
          <p:spPr bwMode="hidden">
            <a:xfrm>
              <a:off x="236" y="3074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1" name="Oval 37"/>
            <p:cNvSpPr>
              <a:spLocks noChangeArrowheads="1"/>
            </p:cNvSpPr>
            <p:nvPr/>
          </p:nvSpPr>
          <p:spPr bwMode="hidden">
            <a:xfrm>
              <a:off x="159" y="3652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2" name="Oval 38"/>
            <p:cNvSpPr>
              <a:spLocks noChangeArrowheads="1"/>
            </p:cNvSpPr>
            <p:nvPr/>
          </p:nvSpPr>
          <p:spPr bwMode="hidden">
            <a:xfrm>
              <a:off x="2077" y="2661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3" name="Oval 39"/>
            <p:cNvSpPr>
              <a:spLocks noChangeArrowheads="1"/>
            </p:cNvSpPr>
            <p:nvPr/>
          </p:nvSpPr>
          <p:spPr bwMode="hidden">
            <a:xfrm>
              <a:off x="1223" y="307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4" name="Oval 40"/>
            <p:cNvSpPr>
              <a:spLocks noChangeArrowheads="1"/>
            </p:cNvSpPr>
            <p:nvPr/>
          </p:nvSpPr>
          <p:spPr bwMode="hidden">
            <a:xfrm>
              <a:off x="1686" y="2857"/>
              <a:ext cx="156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5" name="Oval 41"/>
            <p:cNvSpPr>
              <a:spLocks noChangeArrowheads="1"/>
            </p:cNvSpPr>
            <p:nvPr/>
          </p:nvSpPr>
          <p:spPr bwMode="hidden">
            <a:xfrm>
              <a:off x="750" y="2839"/>
              <a:ext cx="151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6" name="Oval 42"/>
            <p:cNvSpPr>
              <a:spLocks noChangeArrowheads="1"/>
            </p:cNvSpPr>
            <p:nvPr/>
          </p:nvSpPr>
          <p:spPr bwMode="hidden">
            <a:xfrm>
              <a:off x="367" y="2656"/>
              <a:ext cx="150" cy="8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7" name="Oval 43"/>
            <p:cNvSpPr>
              <a:spLocks noChangeArrowheads="1"/>
            </p:cNvSpPr>
            <p:nvPr/>
          </p:nvSpPr>
          <p:spPr bwMode="hidden">
            <a:xfrm>
              <a:off x="1172" y="2642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8" name="Oval 44"/>
            <p:cNvSpPr>
              <a:spLocks noChangeArrowheads="1"/>
            </p:cNvSpPr>
            <p:nvPr/>
          </p:nvSpPr>
          <p:spPr bwMode="hidden">
            <a:xfrm>
              <a:off x="2401" y="2485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49" name="Oval 45"/>
            <p:cNvSpPr>
              <a:spLocks noChangeArrowheads="1"/>
            </p:cNvSpPr>
            <p:nvPr/>
          </p:nvSpPr>
          <p:spPr bwMode="hidden">
            <a:xfrm>
              <a:off x="1910" y="231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0" name="Oval 46"/>
            <p:cNvSpPr>
              <a:spLocks noChangeArrowheads="1"/>
            </p:cNvSpPr>
            <p:nvPr/>
          </p:nvSpPr>
          <p:spPr bwMode="hidden">
            <a:xfrm>
              <a:off x="2254" y="2154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1" name="Oval 47"/>
            <p:cNvSpPr>
              <a:spLocks noChangeArrowheads="1"/>
            </p:cNvSpPr>
            <p:nvPr/>
          </p:nvSpPr>
          <p:spPr bwMode="hidden">
            <a:xfrm>
              <a:off x="2742" y="230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2" name="Oval 48"/>
            <p:cNvSpPr>
              <a:spLocks noChangeArrowheads="1"/>
            </p:cNvSpPr>
            <p:nvPr/>
          </p:nvSpPr>
          <p:spPr bwMode="hidden">
            <a:xfrm>
              <a:off x="2812" y="1898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3" name="Oval 49"/>
            <p:cNvSpPr>
              <a:spLocks noChangeArrowheads="1"/>
            </p:cNvSpPr>
            <p:nvPr/>
          </p:nvSpPr>
          <p:spPr bwMode="hidden">
            <a:xfrm>
              <a:off x="3721" y="179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4" name="Oval 50"/>
            <p:cNvSpPr>
              <a:spLocks noChangeArrowheads="1"/>
            </p:cNvSpPr>
            <p:nvPr/>
          </p:nvSpPr>
          <p:spPr bwMode="hidden">
            <a:xfrm>
              <a:off x="3528" y="189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5" name="Oval 51"/>
            <p:cNvSpPr>
              <a:spLocks noChangeArrowheads="1"/>
            </p:cNvSpPr>
            <p:nvPr/>
          </p:nvSpPr>
          <p:spPr bwMode="hidden">
            <a:xfrm>
              <a:off x="3064" y="1778"/>
              <a:ext cx="128" cy="6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6" name="Oval 52"/>
            <p:cNvSpPr>
              <a:spLocks noChangeArrowheads="1"/>
            </p:cNvSpPr>
            <p:nvPr/>
          </p:nvSpPr>
          <p:spPr bwMode="hidden">
            <a:xfrm>
              <a:off x="3277" y="2024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7" name="Oval 53"/>
            <p:cNvSpPr>
              <a:spLocks noChangeArrowheads="1"/>
            </p:cNvSpPr>
            <p:nvPr/>
          </p:nvSpPr>
          <p:spPr bwMode="hidden">
            <a:xfrm>
              <a:off x="3027" y="2160"/>
              <a:ext cx="133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8" name="Oval 54"/>
            <p:cNvSpPr>
              <a:spLocks noChangeArrowheads="1"/>
            </p:cNvSpPr>
            <p:nvPr/>
          </p:nvSpPr>
          <p:spPr bwMode="hidden">
            <a:xfrm>
              <a:off x="1569" y="2453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59" name="Oval 55"/>
            <p:cNvSpPr>
              <a:spLocks noChangeArrowheads="1"/>
            </p:cNvSpPr>
            <p:nvPr/>
          </p:nvSpPr>
          <p:spPr bwMode="hidden">
            <a:xfrm>
              <a:off x="1863" y="2028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0" name="Oval 56"/>
            <p:cNvSpPr>
              <a:spLocks noChangeArrowheads="1"/>
            </p:cNvSpPr>
            <p:nvPr/>
          </p:nvSpPr>
          <p:spPr bwMode="hidden">
            <a:xfrm>
              <a:off x="1513" y="2175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1" name="Oval 57"/>
            <p:cNvSpPr>
              <a:spLocks noChangeArrowheads="1"/>
            </p:cNvSpPr>
            <p:nvPr/>
          </p:nvSpPr>
          <p:spPr bwMode="hidden">
            <a:xfrm>
              <a:off x="1191" y="2311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2" name="Oval 58"/>
            <p:cNvSpPr>
              <a:spLocks noChangeArrowheads="1"/>
            </p:cNvSpPr>
            <p:nvPr/>
          </p:nvSpPr>
          <p:spPr bwMode="hidden">
            <a:xfrm>
              <a:off x="1154" y="2047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3" name="Oval 59"/>
            <p:cNvSpPr>
              <a:spLocks noChangeArrowheads="1"/>
            </p:cNvSpPr>
            <p:nvPr/>
          </p:nvSpPr>
          <p:spPr bwMode="hidden">
            <a:xfrm>
              <a:off x="1142" y="180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4" name="Oval 60"/>
            <p:cNvSpPr>
              <a:spLocks noChangeArrowheads="1"/>
            </p:cNvSpPr>
            <p:nvPr/>
          </p:nvSpPr>
          <p:spPr bwMode="hidden">
            <a:xfrm>
              <a:off x="1500" y="1912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5" name="Oval 61"/>
            <p:cNvSpPr>
              <a:spLocks noChangeArrowheads="1"/>
            </p:cNvSpPr>
            <p:nvPr/>
          </p:nvSpPr>
          <p:spPr bwMode="hidden">
            <a:xfrm>
              <a:off x="1804" y="18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6" name="Oval 62"/>
            <p:cNvSpPr>
              <a:spLocks noChangeArrowheads="1"/>
            </p:cNvSpPr>
            <p:nvPr/>
          </p:nvSpPr>
          <p:spPr bwMode="hidden">
            <a:xfrm>
              <a:off x="2159" y="1905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7" name="Oval 63"/>
            <p:cNvSpPr>
              <a:spLocks noChangeArrowheads="1"/>
            </p:cNvSpPr>
            <p:nvPr/>
          </p:nvSpPr>
          <p:spPr bwMode="hidden">
            <a:xfrm>
              <a:off x="2432" y="178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8" name="Oval 64"/>
            <p:cNvSpPr>
              <a:spLocks noChangeArrowheads="1"/>
            </p:cNvSpPr>
            <p:nvPr/>
          </p:nvSpPr>
          <p:spPr bwMode="hidden">
            <a:xfrm>
              <a:off x="470" y="203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69" name="Oval 65"/>
            <p:cNvSpPr>
              <a:spLocks noChangeArrowheads="1"/>
            </p:cNvSpPr>
            <p:nvPr/>
          </p:nvSpPr>
          <p:spPr bwMode="hidden">
            <a:xfrm>
              <a:off x="68" y="2166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0" name="Oval 66"/>
            <p:cNvSpPr>
              <a:spLocks noChangeArrowheads="1"/>
            </p:cNvSpPr>
            <p:nvPr/>
          </p:nvSpPr>
          <p:spPr bwMode="hidden">
            <a:xfrm>
              <a:off x="798" y="1916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1" name="Oval 67"/>
            <p:cNvSpPr>
              <a:spLocks noChangeArrowheads="1"/>
            </p:cNvSpPr>
            <p:nvPr/>
          </p:nvSpPr>
          <p:spPr bwMode="hidden">
            <a:xfrm>
              <a:off x="455" y="179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2" name="Oval 68"/>
            <p:cNvSpPr>
              <a:spLocks noChangeArrowheads="1"/>
            </p:cNvSpPr>
            <p:nvPr/>
          </p:nvSpPr>
          <p:spPr bwMode="hidden">
            <a:xfrm>
              <a:off x="113" y="190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3" name="Oval 69"/>
            <p:cNvSpPr>
              <a:spLocks noChangeArrowheads="1"/>
            </p:cNvSpPr>
            <p:nvPr/>
          </p:nvSpPr>
          <p:spPr bwMode="hidden">
            <a:xfrm>
              <a:off x="432" y="2323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4" name="Oval 70"/>
            <p:cNvSpPr>
              <a:spLocks noChangeArrowheads="1"/>
            </p:cNvSpPr>
            <p:nvPr/>
          </p:nvSpPr>
          <p:spPr bwMode="hidden">
            <a:xfrm>
              <a:off x="814" y="217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5" name="Oval 71"/>
            <p:cNvSpPr>
              <a:spLocks noChangeArrowheads="1"/>
            </p:cNvSpPr>
            <p:nvPr/>
          </p:nvSpPr>
          <p:spPr bwMode="hidden">
            <a:xfrm>
              <a:off x="789" y="2472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6" name="Oval 72"/>
            <p:cNvSpPr>
              <a:spLocks noChangeArrowheads="1"/>
            </p:cNvSpPr>
            <p:nvPr/>
          </p:nvSpPr>
          <p:spPr bwMode="hidden">
            <a:xfrm>
              <a:off x="2544" y="2015"/>
              <a:ext cx="140" cy="72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7" name="Oval 73"/>
            <p:cNvSpPr>
              <a:spLocks noChangeArrowheads="1"/>
            </p:cNvSpPr>
            <p:nvPr/>
          </p:nvSpPr>
          <p:spPr bwMode="hidden">
            <a:xfrm>
              <a:off x="1457" y="1700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8" name="Oval 74"/>
            <p:cNvSpPr>
              <a:spLocks noChangeArrowheads="1"/>
            </p:cNvSpPr>
            <p:nvPr/>
          </p:nvSpPr>
          <p:spPr bwMode="hidden">
            <a:xfrm>
              <a:off x="1747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79" name="Oval 75"/>
            <p:cNvSpPr>
              <a:spLocks noChangeArrowheads="1"/>
            </p:cNvSpPr>
            <p:nvPr/>
          </p:nvSpPr>
          <p:spPr bwMode="hidden">
            <a:xfrm>
              <a:off x="1385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0" name="Oval 76"/>
            <p:cNvSpPr>
              <a:spLocks noChangeArrowheads="1"/>
            </p:cNvSpPr>
            <p:nvPr/>
          </p:nvSpPr>
          <p:spPr bwMode="hidden">
            <a:xfrm>
              <a:off x="1093" y="1595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1" name="Oval 77"/>
            <p:cNvSpPr>
              <a:spLocks noChangeArrowheads="1"/>
            </p:cNvSpPr>
            <p:nvPr/>
          </p:nvSpPr>
          <p:spPr bwMode="hidden">
            <a:xfrm>
              <a:off x="792" y="169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2" name="Oval 78"/>
            <p:cNvSpPr>
              <a:spLocks noChangeArrowheads="1"/>
            </p:cNvSpPr>
            <p:nvPr/>
          </p:nvSpPr>
          <p:spPr bwMode="hidden">
            <a:xfrm>
              <a:off x="2011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3" name="Oval 79"/>
            <p:cNvSpPr>
              <a:spLocks noChangeArrowheads="1"/>
            </p:cNvSpPr>
            <p:nvPr/>
          </p:nvSpPr>
          <p:spPr bwMode="hidden">
            <a:xfrm>
              <a:off x="2087" y="169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4" name="Oval 80"/>
            <p:cNvSpPr>
              <a:spLocks noChangeArrowheads="1"/>
            </p:cNvSpPr>
            <p:nvPr/>
          </p:nvSpPr>
          <p:spPr bwMode="hidden">
            <a:xfrm>
              <a:off x="2345" y="1601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5" name="Oval 81"/>
            <p:cNvSpPr>
              <a:spLocks noChangeArrowheads="1"/>
            </p:cNvSpPr>
            <p:nvPr/>
          </p:nvSpPr>
          <p:spPr bwMode="hidden">
            <a:xfrm>
              <a:off x="2684" y="168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6" name="Oval 82"/>
            <p:cNvSpPr>
              <a:spLocks noChangeArrowheads="1"/>
            </p:cNvSpPr>
            <p:nvPr/>
          </p:nvSpPr>
          <p:spPr bwMode="hidden">
            <a:xfrm>
              <a:off x="806" y="151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7" name="Oval 83"/>
            <p:cNvSpPr>
              <a:spLocks noChangeArrowheads="1"/>
            </p:cNvSpPr>
            <p:nvPr/>
          </p:nvSpPr>
          <p:spPr bwMode="hidden">
            <a:xfrm>
              <a:off x="495" y="1597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8" name="Oval 84"/>
            <p:cNvSpPr>
              <a:spLocks noChangeArrowheads="1"/>
            </p:cNvSpPr>
            <p:nvPr/>
          </p:nvSpPr>
          <p:spPr bwMode="hidden">
            <a:xfrm>
              <a:off x="228" y="150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89" name="Oval 85"/>
            <p:cNvSpPr>
              <a:spLocks noChangeArrowheads="1"/>
            </p:cNvSpPr>
            <p:nvPr/>
          </p:nvSpPr>
          <p:spPr bwMode="hidden">
            <a:xfrm>
              <a:off x="157" y="1698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0" name="Oval 86"/>
            <p:cNvSpPr>
              <a:spLocks noChangeArrowheads="1"/>
            </p:cNvSpPr>
            <p:nvPr/>
          </p:nvSpPr>
          <p:spPr bwMode="hidden">
            <a:xfrm>
              <a:off x="2887" y="1595"/>
              <a:ext cx="124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1" name="Oval 87"/>
            <p:cNvSpPr>
              <a:spLocks noChangeArrowheads="1"/>
            </p:cNvSpPr>
            <p:nvPr/>
          </p:nvSpPr>
          <p:spPr bwMode="hidden">
            <a:xfrm>
              <a:off x="3079" y="1511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2" name="Oval 88"/>
            <p:cNvSpPr>
              <a:spLocks noChangeArrowheads="1"/>
            </p:cNvSpPr>
            <p:nvPr/>
          </p:nvSpPr>
          <p:spPr bwMode="hidden">
            <a:xfrm>
              <a:off x="3270" y="1688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3" name="Oval 89"/>
            <p:cNvSpPr>
              <a:spLocks noChangeArrowheads="1"/>
            </p:cNvSpPr>
            <p:nvPr/>
          </p:nvSpPr>
          <p:spPr bwMode="hidden">
            <a:xfrm>
              <a:off x="3453" y="1599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4" name="Oval 90"/>
            <p:cNvSpPr>
              <a:spLocks noChangeArrowheads="1"/>
            </p:cNvSpPr>
            <p:nvPr/>
          </p:nvSpPr>
          <p:spPr bwMode="hidden">
            <a:xfrm>
              <a:off x="3651" y="1506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5" name="Oval 91"/>
            <p:cNvSpPr>
              <a:spLocks noChangeArrowheads="1"/>
            </p:cNvSpPr>
            <p:nvPr/>
          </p:nvSpPr>
          <p:spPr bwMode="hidden">
            <a:xfrm>
              <a:off x="4251" y="1513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6" name="Oval 92"/>
            <p:cNvSpPr>
              <a:spLocks noChangeArrowheads="1"/>
            </p:cNvSpPr>
            <p:nvPr/>
          </p:nvSpPr>
          <p:spPr bwMode="hidden">
            <a:xfrm>
              <a:off x="3901" y="1701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7" name="Oval 93"/>
            <p:cNvSpPr>
              <a:spLocks noChangeArrowheads="1"/>
            </p:cNvSpPr>
            <p:nvPr/>
          </p:nvSpPr>
          <p:spPr bwMode="hidden">
            <a:xfrm>
              <a:off x="4086" y="1608"/>
              <a:ext cx="128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8" name="Oval 94"/>
            <p:cNvSpPr>
              <a:spLocks noChangeArrowheads="1"/>
            </p:cNvSpPr>
            <p:nvPr/>
          </p:nvSpPr>
          <p:spPr bwMode="hidden">
            <a:xfrm>
              <a:off x="1282" y="365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599" name="Oval 95"/>
            <p:cNvSpPr>
              <a:spLocks noChangeArrowheads="1"/>
            </p:cNvSpPr>
            <p:nvPr/>
          </p:nvSpPr>
          <p:spPr bwMode="hidden">
            <a:xfrm>
              <a:off x="707" y="4014"/>
              <a:ext cx="191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0" name="Oval 96"/>
            <p:cNvSpPr>
              <a:spLocks noChangeArrowheads="1"/>
            </p:cNvSpPr>
            <p:nvPr/>
          </p:nvSpPr>
          <p:spPr bwMode="hidden">
            <a:xfrm>
              <a:off x="2229" y="309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1" name="Oval 97"/>
            <p:cNvSpPr>
              <a:spLocks noChangeArrowheads="1"/>
            </p:cNvSpPr>
            <p:nvPr/>
          </p:nvSpPr>
          <p:spPr bwMode="hidden">
            <a:xfrm>
              <a:off x="2604" y="286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2" name="Oval 98"/>
            <p:cNvSpPr>
              <a:spLocks noChangeArrowheads="1"/>
            </p:cNvSpPr>
            <p:nvPr/>
          </p:nvSpPr>
          <p:spPr bwMode="hidden">
            <a:xfrm>
              <a:off x="2907" y="266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3" name="Oval 99"/>
            <p:cNvSpPr>
              <a:spLocks noChangeArrowheads="1"/>
            </p:cNvSpPr>
            <p:nvPr/>
          </p:nvSpPr>
          <p:spPr bwMode="hidden">
            <a:xfrm>
              <a:off x="3248" y="2454"/>
              <a:ext cx="150" cy="9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4" name="Oval 100"/>
            <p:cNvSpPr>
              <a:spLocks noChangeArrowheads="1"/>
            </p:cNvSpPr>
            <p:nvPr/>
          </p:nvSpPr>
          <p:spPr bwMode="hidden">
            <a:xfrm>
              <a:off x="1801" y="3360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5" name="Oval 101"/>
            <p:cNvSpPr>
              <a:spLocks noChangeArrowheads="1"/>
            </p:cNvSpPr>
            <p:nvPr/>
          </p:nvSpPr>
          <p:spPr bwMode="hidden">
            <a:xfrm>
              <a:off x="3512" y="230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6" name="Oval 102"/>
            <p:cNvSpPr>
              <a:spLocks noChangeArrowheads="1"/>
            </p:cNvSpPr>
            <p:nvPr/>
          </p:nvSpPr>
          <p:spPr bwMode="hidden">
            <a:xfrm>
              <a:off x="3980" y="20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7" name="Oval 103"/>
            <p:cNvSpPr>
              <a:spLocks noChangeArrowheads="1"/>
            </p:cNvSpPr>
            <p:nvPr/>
          </p:nvSpPr>
          <p:spPr bwMode="hidden">
            <a:xfrm>
              <a:off x="3753" y="2158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8" name="Oval 104"/>
            <p:cNvSpPr>
              <a:spLocks noChangeArrowheads="1"/>
            </p:cNvSpPr>
            <p:nvPr/>
          </p:nvSpPr>
          <p:spPr bwMode="hidden">
            <a:xfrm>
              <a:off x="4176" y="1898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09" name="Oval 105"/>
            <p:cNvSpPr>
              <a:spLocks noChangeArrowheads="1"/>
            </p:cNvSpPr>
            <p:nvPr/>
          </p:nvSpPr>
          <p:spPr bwMode="hidden">
            <a:xfrm>
              <a:off x="4338" y="1797"/>
              <a:ext cx="12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0" name="Oval 106"/>
            <p:cNvSpPr>
              <a:spLocks noChangeArrowheads="1"/>
            </p:cNvSpPr>
            <p:nvPr/>
          </p:nvSpPr>
          <p:spPr bwMode="hidden">
            <a:xfrm>
              <a:off x="4505" y="1700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1" name="Oval 107"/>
            <p:cNvSpPr>
              <a:spLocks noChangeArrowheads="1"/>
            </p:cNvSpPr>
            <p:nvPr/>
          </p:nvSpPr>
          <p:spPr bwMode="hidden">
            <a:xfrm>
              <a:off x="4661" y="1603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2" name="Oval 108"/>
            <p:cNvSpPr>
              <a:spLocks noChangeArrowheads="1"/>
            </p:cNvSpPr>
            <p:nvPr/>
          </p:nvSpPr>
          <p:spPr bwMode="hidden">
            <a:xfrm>
              <a:off x="4803" y="1512"/>
              <a:ext cx="128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3" name="Oval 109"/>
            <p:cNvSpPr>
              <a:spLocks noChangeArrowheads="1"/>
            </p:cNvSpPr>
            <p:nvPr/>
          </p:nvSpPr>
          <p:spPr bwMode="hidden">
            <a:xfrm>
              <a:off x="4930" y="1431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6078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4" name="Oval 110"/>
            <p:cNvSpPr>
              <a:spLocks noChangeArrowheads="1"/>
            </p:cNvSpPr>
            <p:nvPr/>
          </p:nvSpPr>
          <p:spPr bwMode="hidden">
            <a:xfrm>
              <a:off x="3835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5" name="Oval 111"/>
            <p:cNvSpPr>
              <a:spLocks noChangeArrowheads="1"/>
            </p:cNvSpPr>
            <p:nvPr/>
          </p:nvSpPr>
          <p:spPr bwMode="hidden">
            <a:xfrm>
              <a:off x="3286" y="143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6" name="Oval 112"/>
            <p:cNvSpPr>
              <a:spLocks noChangeArrowheads="1"/>
            </p:cNvSpPr>
            <p:nvPr/>
          </p:nvSpPr>
          <p:spPr bwMode="hidden">
            <a:xfrm>
              <a:off x="2972" y="1366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7" name="Oval 113"/>
            <p:cNvSpPr>
              <a:spLocks noChangeArrowheads="1"/>
            </p:cNvSpPr>
            <p:nvPr/>
          </p:nvSpPr>
          <p:spPr bwMode="hidden">
            <a:xfrm>
              <a:off x="3152" y="1292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8" name="Oval 114"/>
            <p:cNvSpPr>
              <a:spLocks noChangeArrowheads="1"/>
            </p:cNvSpPr>
            <p:nvPr/>
          </p:nvSpPr>
          <p:spPr bwMode="hidden">
            <a:xfrm>
              <a:off x="3020" y="1170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19" name="Oval 115"/>
            <p:cNvSpPr>
              <a:spLocks noChangeArrowheads="1"/>
            </p:cNvSpPr>
            <p:nvPr/>
          </p:nvSpPr>
          <p:spPr bwMode="hidden">
            <a:xfrm>
              <a:off x="2443" y="1368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0" name="Oval 116"/>
            <p:cNvSpPr>
              <a:spLocks noChangeArrowheads="1"/>
            </p:cNvSpPr>
            <p:nvPr/>
          </p:nvSpPr>
          <p:spPr bwMode="hidden">
            <a:xfrm>
              <a:off x="2301" y="1220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1" name="Oval 117"/>
            <p:cNvSpPr>
              <a:spLocks noChangeArrowheads="1"/>
            </p:cNvSpPr>
            <p:nvPr/>
          </p:nvSpPr>
          <p:spPr bwMode="hidden">
            <a:xfrm>
              <a:off x="2095" y="1284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2" name="Oval 118"/>
            <p:cNvSpPr>
              <a:spLocks noChangeArrowheads="1"/>
            </p:cNvSpPr>
            <p:nvPr/>
          </p:nvSpPr>
          <p:spPr bwMode="hidden">
            <a:xfrm>
              <a:off x="2228" y="1442"/>
              <a:ext cx="111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3" name="Oval 119"/>
            <p:cNvSpPr>
              <a:spLocks noChangeArrowheads="1"/>
            </p:cNvSpPr>
            <p:nvPr/>
          </p:nvSpPr>
          <p:spPr bwMode="hidden">
            <a:xfrm>
              <a:off x="1109" y="142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4" name="Oval 120"/>
            <p:cNvSpPr>
              <a:spLocks noChangeArrowheads="1"/>
            </p:cNvSpPr>
            <p:nvPr/>
          </p:nvSpPr>
          <p:spPr bwMode="hidden">
            <a:xfrm>
              <a:off x="611" y="1284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5" name="Oval 121"/>
            <p:cNvSpPr>
              <a:spLocks noChangeArrowheads="1"/>
            </p:cNvSpPr>
            <p:nvPr/>
          </p:nvSpPr>
          <p:spPr bwMode="hidden">
            <a:xfrm>
              <a:off x="305" y="1358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6" name="Oval 122"/>
            <p:cNvSpPr>
              <a:spLocks noChangeArrowheads="1"/>
            </p:cNvSpPr>
            <p:nvPr/>
          </p:nvSpPr>
          <p:spPr bwMode="hidden">
            <a:xfrm>
              <a:off x="156" y="1154"/>
              <a:ext cx="112" cy="50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7" name="Oval 123"/>
            <p:cNvSpPr>
              <a:spLocks noChangeArrowheads="1"/>
            </p:cNvSpPr>
            <p:nvPr/>
          </p:nvSpPr>
          <p:spPr bwMode="hidden">
            <a:xfrm>
              <a:off x="4538" y="136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8" name="Oval 124"/>
            <p:cNvSpPr>
              <a:spLocks noChangeArrowheads="1"/>
            </p:cNvSpPr>
            <p:nvPr/>
          </p:nvSpPr>
          <p:spPr bwMode="hidden">
            <a:xfrm>
              <a:off x="4407" y="1440"/>
              <a:ext cx="105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29" name="Oval 125"/>
            <p:cNvSpPr>
              <a:spLocks noChangeArrowheads="1"/>
            </p:cNvSpPr>
            <p:nvPr/>
          </p:nvSpPr>
          <p:spPr bwMode="hidden">
            <a:xfrm>
              <a:off x="3992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666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0" name="Oval 126"/>
            <p:cNvSpPr>
              <a:spLocks noChangeArrowheads="1"/>
            </p:cNvSpPr>
            <p:nvPr/>
          </p:nvSpPr>
          <p:spPr bwMode="hidden">
            <a:xfrm>
              <a:off x="3466" y="1356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1" name="Oval 127"/>
            <p:cNvSpPr>
              <a:spLocks noChangeArrowheads="1"/>
            </p:cNvSpPr>
            <p:nvPr/>
          </p:nvSpPr>
          <p:spPr bwMode="hidden">
            <a:xfrm>
              <a:off x="2852" y="1228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2" name="Oval 128"/>
            <p:cNvSpPr>
              <a:spLocks noChangeArrowheads="1"/>
            </p:cNvSpPr>
            <p:nvPr/>
          </p:nvSpPr>
          <p:spPr bwMode="hidden">
            <a:xfrm>
              <a:off x="2678" y="1109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3" name="Oval 129"/>
            <p:cNvSpPr>
              <a:spLocks noChangeArrowheads="1"/>
            </p:cNvSpPr>
            <p:nvPr/>
          </p:nvSpPr>
          <p:spPr bwMode="hidden">
            <a:xfrm>
              <a:off x="2859" y="1045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4" name="Oval 130"/>
            <p:cNvSpPr>
              <a:spLocks noChangeArrowheads="1"/>
            </p:cNvSpPr>
            <p:nvPr/>
          </p:nvSpPr>
          <p:spPr bwMode="hidden">
            <a:xfrm>
              <a:off x="1942" y="104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5" name="Oval 131"/>
            <p:cNvSpPr>
              <a:spLocks noChangeArrowheads="1"/>
            </p:cNvSpPr>
            <p:nvPr/>
          </p:nvSpPr>
          <p:spPr bwMode="hidden">
            <a:xfrm>
              <a:off x="1088" y="1277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6" name="Oval 132"/>
            <p:cNvSpPr>
              <a:spLocks noChangeArrowheads="1"/>
            </p:cNvSpPr>
            <p:nvPr/>
          </p:nvSpPr>
          <p:spPr bwMode="hidden">
            <a:xfrm>
              <a:off x="827" y="13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7" name="Oval 133"/>
            <p:cNvSpPr>
              <a:spLocks noChangeArrowheads="1"/>
            </p:cNvSpPr>
            <p:nvPr/>
          </p:nvSpPr>
          <p:spPr bwMode="hidden">
            <a:xfrm>
              <a:off x="537" y="1428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8" name="Oval 134"/>
            <p:cNvSpPr>
              <a:spLocks noChangeArrowheads="1"/>
            </p:cNvSpPr>
            <p:nvPr/>
          </p:nvSpPr>
          <p:spPr bwMode="hidden">
            <a:xfrm>
              <a:off x="635" y="106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39" name="Oval 135"/>
            <p:cNvSpPr>
              <a:spLocks noChangeArrowheads="1"/>
            </p:cNvSpPr>
            <p:nvPr/>
          </p:nvSpPr>
          <p:spPr bwMode="hidden">
            <a:xfrm>
              <a:off x="1540" y="1050"/>
              <a:ext cx="106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0" name="Oval 136"/>
            <p:cNvSpPr>
              <a:spLocks noChangeArrowheads="1"/>
            </p:cNvSpPr>
            <p:nvPr/>
          </p:nvSpPr>
          <p:spPr bwMode="hidden">
            <a:xfrm>
              <a:off x="1120" y="1063"/>
              <a:ext cx="10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1" name="Oval 137"/>
            <p:cNvSpPr>
              <a:spLocks noChangeArrowheads="1"/>
            </p:cNvSpPr>
            <p:nvPr/>
          </p:nvSpPr>
          <p:spPr bwMode="hidden">
            <a:xfrm>
              <a:off x="4131" y="1284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2" name="Oval 138"/>
            <p:cNvSpPr>
              <a:spLocks noChangeArrowheads="1"/>
            </p:cNvSpPr>
            <p:nvPr/>
          </p:nvSpPr>
          <p:spPr bwMode="hidden">
            <a:xfrm>
              <a:off x="3477" y="116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3" name="Oval 139"/>
            <p:cNvSpPr>
              <a:spLocks noChangeArrowheads="1"/>
            </p:cNvSpPr>
            <p:nvPr/>
          </p:nvSpPr>
          <p:spPr bwMode="hidden">
            <a:xfrm>
              <a:off x="3315" y="122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4" name="Oval 140"/>
            <p:cNvSpPr>
              <a:spLocks noChangeArrowheads="1"/>
            </p:cNvSpPr>
            <p:nvPr/>
          </p:nvSpPr>
          <p:spPr bwMode="hidden">
            <a:xfrm>
              <a:off x="317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5" name="Oval 141"/>
            <p:cNvSpPr>
              <a:spLocks noChangeArrowheads="1"/>
            </p:cNvSpPr>
            <p:nvPr/>
          </p:nvSpPr>
          <p:spPr bwMode="hidden">
            <a:xfrm>
              <a:off x="2396" y="105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6" name="Oval 142"/>
            <p:cNvSpPr>
              <a:spLocks noChangeArrowheads="1"/>
            </p:cNvSpPr>
            <p:nvPr/>
          </p:nvSpPr>
          <p:spPr bwMode="hidden">
            <a:xfrm>
              <a:off x="2769" y="1446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7" name="Oval 143"/>
            <p:cNvSpPr>
              <a:spLocks noChangeArrowheads="1"/>
            </p:cNvSpPr>
            <p:nvPr/>
          </p:nvSpPr>
          <p:spPr bwMode="hidden">
            <a:xfrm>
              <a:off x="2656" y="1294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8" name="Oval 144"/>
            <p:cNvSpPr>
              <a:spLocks noChangeArrowheads="1"/>
            </p:cNvSpPr>
            <p:nvPr/>
          </p:nvSpPr>
          <p:spPr bwMode="hidden">
            <a:xfrm>
              <a:off x="2501" y="1159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49" name="Oval 145"/>
            <p:cNvSpPr>
              <a:spLocks noChangeArrowheads="1"/>
            </p:cNvSpPr>
            <p:nvPr/>
          </p:nvSpPr>
          <p:spPr bwMode="hidden">
            <a:xfrm>
              <a:off x="2222" y="1101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0" name="Oval 146"/>
            <p:cNvSpPr>
              <a:spLocks noChangeArrowheads="1"/>
            </p:cNvSpPr>
            <p:nvPr/>
          </p:nvSpPr>
          <p:spPr bwMode="hidden">
            <a:xfrm>
              <a:off x="2029" y="1162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1" name="Oval 147"/>
            <p:cNvSpPr>
              <a:spLocks noChangeArrowheads="1"/>
            </p:cNvSpPr>
            <p:nvPr/>
          </p:nvSpPr>
          <p:spPr bwMode="hidden">
            <a:xfrm>
              <a:off x="1875" y="13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2" name="Oval 148"/>
            <p:cNvSpPr>
              <a:spLocks noChangeArrowheads="1"/>
            </p:cNvSpPr>
            <p:nvPr/>
          </p:nvSpPr>
          <p:spPr bwMode="hidden">
            <a:xfrm>
              <a:off x="1809" y="1223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3" name="Oval 149"/>
            <p:cNvSpPr>
              <a:spLocks noChangeArrowheads="1"/>
            </p:cNvSpPr>
            <p:nvPr/>
          </p:nvSpPr>
          <p:spPr bwMode="hidden">
            <a:xfrm>
              <a:off x="1738" y="1098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4" name="Oval 150"/>
            <p:cNvSpPr>
              <a:spLocks noChangeArrowheads="1"/>
            </p:cNvSpPr>
            <p:nvPr/>
          </p:nvSpPr>
          <p:spPr bwMode="hidden">
            <a:xfrm>
              <a:off x="1583" y="1289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5" name="Oval 151"/>
            <p:cNvSpPr>
              <a:spLocks noChangeArrowheads="1"/>
            </p:cNvSpPr>
            <p:nvPr/>
          </p:nvSpPr>
          <p:spPr bwMode="hidden">
            <a:xfrm>
              <a:off x="1379" y="1343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7843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6" name="Oval 152"/>
            <p:cNvSpPr>
              <a:spLocks noChangeArrowheads="1"/>
            </p:cNvSpPr>
            <p:nvPr/>
          </p:nvSpPr>
          <p:spPr bwMode="hidden">
            <a:xfrm>
              <a:off x="1529" y="1156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7" name="Oval 153"/>
            <p:cNvSpPr>
              <a:spLocks noChangeArrowheads="1"/>
            </p:cNvSpPr>
            <p:nvPr/>
          </p:nvSpPr>
          <p:spPr bwMode="hidden">
            <a:xfrm>
              <a:off x="1294" y="1222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8" name="Oval 154"/>
            <p:cNvSpPr>
              <a:spLocks noChangeArrowheads="1"/>
            </p:cNvSpPr>
            <p:nvPr/>
          </p:nvSpPr>
          <p:spPr bwMode="hidden">
            <a:xfrm>
              <a:off x="1314" y="1112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59" name="Oval 155"/>
            <p:cNvSpPr>
              <a:spLocks noChangeArrowheads="1"/>
            </p:cNvSpPr>
            <p:nvPr/>
          </p:nvSpPr>
          <p:spPr bwMode="hidden">
            <a:xfrm>
              <a:off x="1082" y="116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0" name="Oval 156"/>
            <p:cNvSpPr>
              <a:spLocks noChangeArrowheads="1"/>
            </p:cNvSpPr>
            <p:nvPr/>
          </p:nvSpPr>
          <p:spPr bwMode="hidden">
            <a:xfrm>
              <a:off x="877" y="1121"/>
              <a:ext cx="112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1" name="Oval 157"/>
            <p:cNvSpPr>
              <a:spLocks noChangeArrowheads="1"/>
            </p:cNvSpPr>
            <p:nvPr/>
          </p:nvSpPr>
          <p:spPr bwMode="hidden">
            <a:xfrm>
              <a:off x="875" y="1216"/>
              <a:ext cx="11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2" name="Oval 158"/>
            <p:cNvSpPr>
              <a:spLocks noChangeArrowheads="1"/>
            </p:cNvSpPr>
            <p:nvPr/>
          </p:nvSpPr>
          <p:spPr bwMode="hidden">
            <a:xfrm>
              <a:off x="680" y="117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3" name="Oval 159"/>
            <p:cNvSpPr>
              <a:spLocks noChangeArrowheads="1"/>
            </p:cNvSpPr>
            <p:nvPr/>
          </p:nvSpPr>
          <p:spPr bwMode="hidden">
            <a:xfrm>
              <a:off x="411" y="123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4" name="Oval 160"/>
            <p:cNvSpPr>
              <a:spLocks noChangeArrowheads="1"/>
            </p:cNvSpPr>
            <p:nvPr/>
          </p:nvSpPr>
          <p:spPr bwMode="hidden">
            <a:xfrm>
              <a:off x="434" y="1100"/>
              <a:ext cx="112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5" name="Oval 161"/>
            <p:cNvSpPr>
              <a:spLocks noChangeArrowheads="1"/>
            </p:cNvSpPr>
            <p:nvPr/>
          </p:nvSpPr>
          <p:spPr bwMode="hidden">
            <a:xfrm>
              <a:off x="119" y="1312"/>
              <a:ext cx="111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6" name="Oval 162"/>
            <p:cNvSpPr>
              <a:spLocks noChangeArrowheads="1"/>
            </p:cNvSpPr>
            <p:nvPr/>
          </p:nvSpPr>
          <p:spPr bwMode="hidden">
            <a:xfrm>
              <a:off x="858" y="1001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7" name="Oval 163"/>
            <p:cNvSpPr>
              <a:spLocks noChangeArrowheads="1"/>
            </p:cNvSpPr>
            <p:nvPr/>
          </p:nvSpPr>
          <p:spPr bwMode="hidden">
            <a:xfrm>
              <a:off x="1341" y="1013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8" name="Oval 164"/>
            <p:cNvSpPr>
              <a:spLocks noChangeArrowheads="1"/>
            </p:cNvSpPr>
            <p:nvPr/>
          </p:nvSpPr>
          <p:spPr bwMode="hidden">
            <a:xfrm>
              <a:off x="1739" y="1008"/>
              <a:ext cx="101" cy="38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69" name="Oval 165"/>
            <p:cNvSpPr>
              <a:spLocks noChangeArrowheads="1"/>
            </p:cNvSpPr>
            <p:nvPr/>
          </p:nvSpPr>
          <p:spPr bwMode="hidden">
            <a:xfrm>
              <a:off x="2116" y="1001"/>
              <a:ext cx="100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0" name="Oval 166"/>
            <p:cNvSpPr>
              <a:spLocks noChangeArrowheads="1"/>
            </p:cNvSpPr>
            <p:nvPr/>
          </p:nvSpPr>
          <p:spPr bwMode="hidden">
            <a:xfrm>
              <a:off x="2320" y="941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1" name="Oval 167"/>
            <p:cNvSpPr>
              <a:spLocks noChangeArrowheads="1"/>
            </p:cNvSpPr>
            <p:nvPr/>
          </p:nvSpPr>
          <p:spPr bwMode="hidden">
            <a:xfrm>
              <a:off x="2601" y="995"/>
              <a:ext cx="101" cy="3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2" name="Oval 168"/>
            <p:cNvSpPr>
              <a:spLocks noChangeArrowheads="1"/>
            </p:cNvSpPr>
            <p:nvPr/>
          </p:nvSpPr>
          <p:spPr bwMode="hidden">
            <a:xfrm>
              <a:off x="1667" y="1420"/>
              <a:ext cx="106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8470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3" name="Oval 169"/>
            <p:cNvSpPr>
              <a:spLocks noChangeArrowheads="1"/>
            </p:cNvSpPr>
            <p:nvPr/>
          </p:nvSpPr>
          <p:spPr bwMode="hidden">
            <a:xfrm>
              <a:off x="2557" y="1516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882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4" name="Oval 170"/>
            <p:cNvSpPr>
              <a:spLocks noChangeArrowheads="1"/>
            </p:cNvSpPr>
            <p:nvPr/>
          </p:nvSpPr>
          <p:spPr bwMode="hidden">
            <a:xfrm>
              <a:off x="3619" y="1287"/>
              <a:ext cx="112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5" name="Oval 171"/>
            <p:cNvSpPr>
              <a:spLocks noChangeArrowheads="1"/>
            </p:cNvSpPr>
            <p:nvPr/>
          </p:nvSpPr>
          <p:spPr bwMode="hidden">
            <a:xfrm>
              <a:off x="3791" y="1212"/>
              <a:ext cx="111" cy="51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6" name="Oval 172"/>
            <p:cNvSpPr>
              <a:spLocks noChangeArrowheads="1"/>
            </p:cNvSpPr>
            <p:nvPr/>
          </p:nvSpPr>
          <p:spPr bwMode="hidden">
            <a:xfrm>
              <a:off x="213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7" name="Oval 173"/>
            <p:cNvSpPr>
              <a:spLocks noChangeArrowheads="1"/>
            </p:cNvSpPr>
            <p:nvPr/>
          </p:nvSpPr>
          <p:spPr bwMode="hidden">
            <a:xfrm>
              <a:off x="1264" y="908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8" name="Oval 174"/>
            <p:cNvSpPr>
              <a:spLocks noChangeArrowheads="1"/>
            </p:cNvSpPr>
            <p:nvPr/>
          </p:nvSpPr>
          <p:spPr bwMode="hidden">
            <a:xfrm>
              <a:off x="1471" y="869"/>
              <a:ext cx="79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79" name="Oval 175"/>
            <p:cNvSpPr>
              <a:spLocks noChangeArrowheads="1"/>
            </p:cNvSpPr>
            <p:nvPr/>
          </p:nvSpPr>
          <p:spPr bwMode="hidden">
            <a:xfrm>
              <a:off x="1650" y="824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0" name="Oval 176"/>
            <p:cNvSpPr>
              <a:spLocks noChangeArrowheads="1"/>
            </p:cNvSpPr>
            <p:nvPr/>
          </p:nvSpPr>
          <p:spPr bwMode="hidden">
            <a:xfrm>
              <a:off x="1918" y="869"/>
              <a:ext cx="84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1" name="Oval 177"/>
            <p:cNvSpPr>
              <a:spLocks noChangeArrowheads="1"/>
            </p:cNvSpPr>
            <p:nvPr/>
          </p:nvSpPr>
          <p:spPr bwMode="hidden">
            <a:xfrm>
              <a:off x="1720" y="923"/>
              <a:ext cx="83" cy="3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2" name="Oval 178"/>
            <p:cNvSpPr>
              <a:spLocks noChangeArrowheads="1"/>
            </p:cNvSpPr>
            <p:nvPr/>
          </p:nvSpPr>
          <p:spPr bwMode="hidden">
            <a:xfrm>
              <a:off x="1913" y="957"/>
              <a:ext cx="95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3" name="Oval 179"/>
            <p:cNvSpPr>
              <a:spLocks noChangeArrowheads="1"/>
            </p:cNvSpPr>
            <p:nvPr/>
          </p:nvSpPr>
          <p:spPr bwMode="hidden">
            <a:xfrm>
              <a:off x="1541" y="962"/>
              <a:ext cx="89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4" name="Oval 180"/>
            <p:cNvSpPr>
              <a:spLocks noChangeArrowheads="1"/>
            </p:cNvSpPr>
            <p:nvPr/>
          </p:nvSpPr>
          <p:spPr bwMode="hidden">
            <a:xfrm>
              <a:off x="1076" y="953"/>
              <a:ext cx="101" cy="45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5" name="Oval 181"/>
            <p:cNvSpPr>
              <a:spLocks noChangeArrowheads="1"/>
            </p:cNvSpPr>
            <p:nvPr/>
          </p:nvSpPr>
          <p:spPr bwMode="hidden">
            <a:xfrm>
              <a:off x="1983" y="4027"/>
              <a:ext cx="195" cy="10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6" name="Oval 182"/>
            <p:cNvSpPr>
              <a:spLocks noChangeArrowheads="1"/>
            </p:cNvSpPr>
            <p:nvPr/>
          </p:nvSpPr>
          <p:spPr bwMode="hidden">
            <a:xfrm>
              <a:off x="2460" y="3671"/>
              <a:ext cx="196" cy="11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7" name="Oval 183"/>
            <p:cNvSpPr>
              <a:spLocks noChangeArrowheads="1"/>
            </p:cNvSpPr>
            <p:nvPr/>
          </p:nvSpPr>
          <p:spPr bwMode="hidden">
            <a:xfrm>
              <a:off x="3238" y="3121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8" name="Oval 184"/>
            <p:cNvSpPr>
              <a:spLocks noChangeArrowheads="1"/>
            </p:cNvSpPr>
            <p:nvPr/>
          </p:nvSpPr>
          <p:spPr bwMode="hidden">
            <a:xfrm>
              <a:off x="3550" y="2880"/>
              <a:ext cx="157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89" name="Oval 185"/>
            <p:cNvSpPr>
              <a:spLocks noChangeArrowheads="1"/>
            </p:cNvSpPr>
            <p:nvPr/>
          </p:nvSpPr>
          <p:spPr bwMode="hidden">
            <a:xfrm>
              <a:off x="2892" y="3377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0" name="Oval 186"/>
            <p:cNvSpPr>
              <a:spLocks noChangeArrowheads="1"/>
            </p:cNvSpPr>
            <p:nvPr/>
          </p:nvSpPr>
          <p:spPr bwMode="hidden">
            <a:xfrm>
              <a:off x="3869" y="2657"/>
              <a:ext cx="151" cy="84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1" name="Oval 187"/>
            <p:cNvSpPr>
              <a:spLocks noChangeArrowheads="1"/>
            </p:cNvSpPr>
            <p:nvPr/>
          </p:nvSpPr>
          <p:spPr bwMode="hidden">
            <a:xfrm>
              <a:off x="4090" y="2475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2" name="Oval 188"/>
            <p:cNvSpPr>
              <a:spLocks noChangeArrowheads="1"/>
            </p:cNvSpPr>
            <p:nvPr/>
          </p:nvSpPr>
          <p:spPr bwMode="hidden">
            <a:xfrm>
              <a:off x="4327" y="2314"/>
              <a:ext cx="134" cy="72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3" name="Oval 189"/>
            <p:cNvSpPr>
              <a:spLocks noChangeArrowheads="1"/>
            </p:cNvSpPr>
            <p:nvPr/>
          </p:nvSpPr>
          <p:spPr bwMode="hidden">
            <a:xfrm>
              <a:off x="4712" y="202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4" name="Oval 190"/>
            <p:cNvSpPr>
              <a:spLocks noChangeArrowheads="1"/>
            </p:cNvSpPr>
            <p:nvPr/>
          </p:nvSpPr>
          <p:spPr bwMode="hidden">
            <a:xfrm>
              <a:off x="4533" y="2162"/>
              <a:ext cx="139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5" name="Oval 191"/>
            <p:cNvSpPr>
              <a:spLocks noChangeArrowheads="1"/>
            </p:cNvSpPr>
            <p:nvPr/>
          </p:nvSpPr>
          <p:spPr bwMode="hidden">
            <a:xfrm>
              <a:off x="4863" y="1920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6" name="Oval 192"/>
            <p:cNvSpPr>
              <a:spLocks noChangeArrowheads="1"/>
            </p:cNvSpPr>
            <p:nvPr/>
          </p:nvSpPr>
          <p:spPr bwMode="hidden">
            <a:xfrm>
              <a:off x="5009" y="1807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7" name="Oval 193"/>
            <p:cNvSpPr>
              <a:spLocks noChangeArrowheads="1"/>
            </p:cNvSpPr>
            <p:nvPr/>
          </p:nvSpPr>
          <p:spPr bwMode="hidden">
            <a:xfrm>
              <a:off x="5161" y="1702"/>
              <a:ext cx="123" cy="5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8" name="Oval 194"/>
            <p:cNvSpPr>
              <a:spLocks noChangeArrowheads="1"/>
            </p:cNvSpPr>
            <p:nvPr/>
          </p:nvSpPr>
          <p:spPr bwMode="hidden">
            <a:xfrm>
              <a:off x="5277" y="1614"/>
              <a:ext cx="124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699" name="Oval 195"/>
            <p:cNvSpPr>
              <a:spLocks noChangeArrowheads="1"/>
            </p:cNvSpPr>
            <p:nvPr/>
          </p:nvSpPr>
          <p:spPr bwMode="hidden">
            <a:xfrm>
              <a:off x="5398" y="1521"/>
              <a:ext cx="123" cy="51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shade val="81961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0" name="Oval 196"/>
            <p:cNvSpPr>
              <a:spLocks noChangeArrowheads="1"/>
            </p:cNvSpPr>
            <p:nvPr/>
          </p:nvSpPr>
          <p:spPr bwMode="hidden">
            <a:xfrm>
              <a:off x="3255" y="4071"/>
              <a:ext cx="196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1" name="Oval 197"/>
            <p:cNvSpPr>
              <a:spLocks noChangeArrowheads="1"/>
            </p:cNvSpPr>
            <p:nvPr/>
          </p:nvSpPr>
          <p:spPr bwMode="hidden">
            <a:xfrm>
              <a:off x="3651" y="3693"/>
              <a:ext cx="196" cy="11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2" name="Oval 198"/>
            <p:cNvSpPr>
              <a:spLocks noChangeArrowheads="1"/>
            </p:cNvSpPr>
            <p:nvPr/>
          </p:nvSpPr>
          <p:spPr bwMode="hidden">
            <a:xfrm>
              <a:off x="4773" y="3705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3" name="Oval 199"/>
            <p:cNvSpPr>
              <a:spLocks noChangeArrowheads="1"/>
            </p:cNvSpPr>
            <p:nvPr/>
          </p:nvSpPr>
          <p:spPr bwMode="hidden">
            <a:xfrm>
              <a:off x="4491" y="4049"/>
              <a:ext cx="196" cy="10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4" name="Oval 200"/>
            <p:cNvSpPr>
              <a:spLocks noChangeArrowheads="1"/>
            </p:cNvSpPr>
            <p:nvPr/>
          </p:nvSpPr>
          <p:spPr bwMode="hidden">
            <a:xfrm>
              <a:off x="3989" y="3396"/>
              <a:ext cx="168" cy="9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5" name="Oval 201"/>
            <p:cNvSpPr>
              <a:spLocks noChangeArrowheads="1"/>
            </p:cNvSpPr>
            <p:nvPr/>
          </p:nvSpPr>
          <p:spPr bwMode="hidden">
            <a:xfrm>
              <a:off x="4263" y="3141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6" name="Oval 202"/>
            <p:cNvSpPr>
              <a:spLocks noChangeArrowheads="1"/>
            </p:cNvSpPr>
            <p:nvPr/>
          </p:nvSpPr>
          <p:spPr bwMode="hidden">
            <a:xfrm>
              <a:off x="5044" y="3418"/>
              <a:ext cx="167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7" name="Oval 203"/>
            <p:cNvSpPr>
              <a:spLocks noChangeArrowheads="1"/>
            </p:cNvSpPr>
            <p:nvPr/>
          </p:nvSpPr>
          <p:spPr bwMode="hidden">
            <a:xfrm>
              <a:off x="4553" y="28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8" name="Oval 204"/>
            <p:cNvSpPr>
              <a:spLocks noChangeArrowheads="1"/>
            </p:cNvSpPr>
            <p:nvPr/>
          </p:nvSpPr>
          <p:spPr bwMode="hidden">
            <a:xfrm>
              <a:off x="5293" y="3116"/>
              <a:ext cx="168" cy="95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09" name="Oval 205"/>
            <p:cNvSpPr>
              <a:spLocks noChangeArrowheads="1"/>
            </p:cNvSpPr>
            <p:nvPr/>
          </p:nvSpPr>
          <p:spPr bwMode="hidden">
            <a:xfrm>
              <a:off x="5497" y="2879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0" name="Oval 206"/>
            <p:cNvSpPr>
              <a:spLocks noChangeArrowheads="1"/>
            </p:cNvSpPr>
            <p:nvPr/>
          </p:nvSpPr>
          <p:spPr bwMode="hidden">
            <a:xfrm>
              <a:off x="4772" y="2673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1" name="Oval 207"/>
            <p:cNvSpPr>
              <a:spLocks noChangeArrowheads="1"/>
            </p:cNvSpPr>
            <p:nvPr/>
          </p:nvSpPr>
          <p:spPr bwMode="hidden">
            <a:xfrm>
              <a:off x="4966" y="2488"/>
              <a:ext cx="156" cy="84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2" name="Oval 208"/>
            <p:cNvSpPr>
              <a:spLocks noChangeArrowheads="1"/>
            </p:cNvSpPr>
            <p:nvPr/>
          </p:nvSpPr>
          <p:spPr bwMode="hidden">
            <a:xfrm>
              <a:off x="5444" y="2052"/>
              <a:ext cx="134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3" name="Oval 209"/>
            <p:cNvSpPr>
              <a:spLocks noChangeArrowheads="1"/>
            </p:cNvSpPr>
            <p:nvPr/>
          </p:nvSpPr>
          <p:spPr bwMode="hidden">
            <a:xfrm>
              <a:off x="5161" y="2314"/>
              <a:ext cx="140" cy="7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4" name="Oval 210"/>
            <p:cNvSpPr>
              <a:spLocks noChangeArrowheads="1"/>
            </p:cNvSpPr>
            <p:nvPr/>
          </p:nvSpPr>
          <p:spPr bwMode="hidden">
            <a:xfrm>
              <a:off x="5318" y="2176"/>
              <a:ext cx="134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5" name="Oval 211"/>
            <p:cNvSpPr>
              <a:spLocks noChangeArrowheads="1"/>
            </p:cNvSpPr>
            <p:nvPr/>
          </p:nvSpPr>
          <p:spPr bwMode="hidden">
            <a:xfrm>
              <a:off x="5581" y="1933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6" name="Oval 212"/>
            <p:cNvSpPr>
              <a:spLocks noChangeArrowheads="1"/>
            </p:cNvSpPr>
            <p:nvPr/>
          </p:nvSpPr>
          <p:spPr bwMode="hidden">
            <a:xfrm>
              <a:off x="5689" y="1811"/>
              <a:ext cx="128" cy="61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7647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7" name="Oval 213"/>
            <p:cNvSpPr>
              <a:spLocks noChangeArrowheads="1"/>
            </p:cNvSpPr>
            <p:nvPr/>
          </p:nvSpPr>
          <p:spPr bwMode="hidden">
            <a:xfrm>
              <a:off x="5663" y="2680"/>
              <a:ext cx="156" cy="83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5451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8" name="Oval 214"/>
            <p:cNvSpPr>
              <a:spLocks noChangeArrowheads="1"/>
            </p:cNvSpPr>
            <p:nvPr/>
          </p:nvSpPr>
          <p:spPr bwMode="hidden">
            <a:xfrm>
              <a:off x="-65" y="2865"/>
              <a:ext cx="150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69804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19" name="Oval 215"/>
            <p:cNvSpPr>
              <a:spLocks noChangeArrowheads="1"/>
            </p:cNvSpPr>
            <p:nvPr/>
          </p:nvSpPr>
          <p:spPr bwMode="hidden">
            <a:xfrm>
              <a:off x="2" y="2477"/>
              <a:ext cx="156" cy="89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7568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0" name="Oval 216"/>
            <p:cNvSpPr>
              <a:spLocks noChangeArrowheads="1"/>
            </p:cNvSpPr>
            <p:nvPr/>
          </p:nvSpPr>
          <p:spPr bwMode="hidden">
            <a:xfrm>
              <a:off x="-9" y="1436"/>
              <a:ext cx="106" cy="44"/>
            </a:xfrm>
            <a:prstGeom prst="ellipse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1">
                    <a:gamma/>
                    <a:shade val="90980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  <p:sp>
          <p:nvSpPr>
            <p:cNvPr id="21721" name="Oval 217"/>
            <p:cNvSpPr>
              <a:spLocks noChangeArrowheads="1"/>
            </p:cNvSpPr>
            <p:nvPr/>
          </p:nvSpPr>
          <p:spPr bwMode="hidden">
            <a:xfrm>
              <a:off x="5624" y="4010"/>
              <a:ext cx="201" cy="106"/>
            </a:xfrm>
            <a:prstGeom prst="ellipse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shade val="39216"/>
                    <a:invGamma/>
                  </a:schemeClr>
                </a:gs>
              </a:gsLst>
              <a:lin ang="27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/>
            <a:lstStyle/>
            <a:p>
              <a:endParaRPr lang="ko-KR" altLang="en-US"/>
            </a:p>
          </p:txBody>
        </p:sp>
      </p:grpSp>
      <p:sp>
        <p:nvSpPr>
          <p:cNvPr id="21722" name="Rectangle 21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7DE5AB3A-8BF4-43AF-8B35-C99CC5527183}" type="slidenum">
              <a:rPr lang="en-US" altLang="ko-KR"/>
              <a:pPr/>
              <a:t>‹#›</a:t>
            </a:fld>
            <a:endParaRPr lang="en-US" altLang="ko-KR"/>
          </a:p>
        </p:txBody>
      </p:sp>
      <p:sp>
        <p:nvSpPr>
          <p:cNvPr id="21723" name="Rectangle 21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4" name="Rectangle 22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kumimoji="0" sz="12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 altLang="ko-KR"/>
          </a:p>
        </p:txBody>
      </p:sp>
      <p:sp>
        <p:nvSpPr>
          <p:cNvPr id="21725" name="Rectangle 221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</a:p>
        </p:txBody>
      </p:sp>
      <p:sp>
        <p:nvSpPr>
          <p:cNvPr id="21726" name="Rectangle 2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smtClean="0"/>
              <a:t>마스터 제목 스타일 편집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txStyles>
    <p:titleStyle>
      <a:lvl1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2pPr>
      <a:lvl3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3pPr>
      <a:lvl4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4pPr>
      <a:lvl5pPr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굴림" charset="-127"/>
          <a:ea typeface="굴림" charset="-127"/>
        </a:defRPr>
      </a:lvl9pPr>
    </p:titleStyle>
    <p:bodyStyle>
      <a:lvl1pPr marL="342900" indent="-3429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2pPr>
      <a:lvl3pPr marL="1143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3pPr>
      <a:lvl4pPr marL="1600200" indent="-228600" algn="l" rtl="0" fontAlgn="base" latinLnBrk="1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4pPr>
      <a:lvl5pPr marL="20574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Blip>
          <a:blip r:embed="rId13"/>
        </a:buBlip>
        <a:defRPr kumimoji="1"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44675"/>
            <a:ext cx="7847013" cy="1736725"/>
          </a:xfrm>
        </p:spPr>
        <p:txBody>
          <a:bodyPr anchor="ctr" anchorCtr="0"/>
          <a:lstStyle/>
          <a:p>
            <a:r>
              <a:rPr lang="ko-KR" altLang="en-US" sz="4400"/>
              <a:t>접착제 개요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역사</a:t>
            </a:r>
          </a:p>
        </p:txBody>
      </p:sp>
      <p:sp>
        <p:nvSpPr>
          <p:cNvPr id="64560" name="Rectangle 48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435975" cy="5584825"/>
          </a:xfrm>
        </p:spPr>
        <p:txBody>
          <a:bodyPr/>
          <a:lstStyle/>
          <a:p>
            <a:r>
              <a:rPr lang="ko-KR" altLang="en-US" sz="2000" b="1"/>
              <a:t>석기시대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고대인은 흑류석 등으로 창</a:t>
            </a:r>
            <a:r>
              <a:rPr lang="en-US" altLang="ko-KR" sz="1800"/>
              <a:t>, </a:t>
            </a:r>
            <a:r>
              <a:rPr lang="ko-KR" altLang="en-US" sz="1800"/>
              <a:t>칼 등을 만들어 나무나 대나무에 고정시키기 위해서 아스팔트를 사용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- 3300</a:t>
            </a:r>
            <a:r>
              <a:rPr lang="ko-KR" altLang="en-US" sz="1800"/>
              <a:t>년 전 티벳의 무화과판이라고 생각되어지는 판에 작은 조각이 접착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크레타섬 소노소스 궁전벽에 칠하기 위해서 쵸크</a:t>
            </a:r>
            <a:r>
              <a:rPr lang="en-US" altLang="ko-KR" sz="1800"/>
              <a:t>, </a:t>
            </a:r>
            <a:r>
              <a:rPr lang="ko-KR" altLang="en-US" sz="1800"/>
              <a:t>철황토</a:t>
            </a:r>
            <a:r>
              <a:rPr lang="en-US" altLang="ko-KR" sz="1800"/>
              <a:t>, </a:t>
            </a:r>
            <a:r>
              <a:rPr lang="ko-KR" altLang="en-US" sz="1800"/>
              <a:t>동청프리트 안료에 </a:t>
            </a:r>
            <a:r>
              <a:rPr lang="en-US" altLang="ko-KR" sz="1800"/>
              <a:t>BINDER</a:t>
            </a:r>
            <a:r>
              <a:rPr lang="ko-KR" altLang="en-US" sz="1800"/>
              <a:t>로 이용</a:t>
            </a:r>
          </a:p>
          <a:p>
            <a:r>
              <a:rPr lang="ko-KR" altLang="en-US" sz="2000" b="1"/>
              <a:t>이집트 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아카시아 나무에서 채취한 아라비아 고무</a:t>
            </a:r>
            <a:r>
              <a:rPr lang="en-US" altLang="ko-KR" sz="1800"/>
              <a:t>, </a:t>
            </a:r>
            <a:r>
              <a:rPr lang="ko-KR" altLang="en-US" sz="1800"/>
              <a:t>계란</a:t>
            </a:r>
            <a:r>
              <a:rPr lang="en-US" altLang="ko-KR" sz="1800"/>
              <a:t>, </a:t>
            </a:r>
            <a:r>
              <a:rPr lang="ko-KR" altLang="en-US" sz="1800"/>
              <a:t>풀</a:t>
            </a:r>
            <a:r>
              <a:rPr lang="en-US" altLang="ko-KR" sz="1800"/>
              <a:t>, </a:t>
            </a:r>
            <a:r>
              <a:rPr lang="ko-KR" altLang="en-US" sz="1800"/>
              <a:t>반액상의 발삼</a:t>
            </a:r>
            <a:r>
              <a:rPr lang="en-US" altLang="ko-KR" sz="1800"/>
              <a:t>, </a:t>
            </a:r>
            <a:r>
              <a:rPr lang="ko-KR" altLang="en-US" sz="1800"/>
              <a:t>수목에서 채취된 수지 등을 사용</a:t>
            </a:r>
          </a:p>
          <a:p>
            <a:r>
              <a:rPr lang="ko-KR" altLang="en-US" sz="2000" b="1"/>
              <a:t>창세기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바벨탑 건축용으로 피튜맨 수목에 몰타르를 접착제로 사용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이것을 만든 사람이 최초의 접착 기술자 </a:t>
            </a:r>
          </a:p>
          <a:p>
            <a:pPr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피튜맨 수목은 지중해 사람들이 생활에 사용할 용기를 위한 실링제   </a:t>
            </a:r>
          </a:p>
          <a:p>
            <a:r>
              <a:rPr lang="ko-KR" altLang="en-US" sz="2000" b="1"/>
              <a:t>로마</a:t>
            </a:r>
            <a:r>
              <a:rPr lang="ko-KR" altLang="en-US" sz="1800"/>
              <a:t>인 배를 송진으로 제조 </a:t>
            </a:r>
          </a:p>
          <a:p>
            <a:r>
              <a:rPr lang="ko-KR" altLang="en-US" sz="2000" b="1"/>
              <a:t>고대 중국인</a:t>
            </a:r>
            <a:r>
              <a:rPr lang="ko-KR" altLang="en-US" sz="1800"/>
              <a:t>은 기생목의 수액으로 접착제 제조  </a:t>
            </a:r>
          </a:p>
          <a:p>
            <a:r>
              <a:rPr lang="en-US" altLang="ko-KR" sz="1800"/>
              <a:t>9</a:t>
            </a:r>
            <a:r>
              <a:rPr lang="ko-KR" altLang="en-US" sz="1800"/>
              <a:t>세기 물고기</a:t>
            </a:r>
            <a:r>
              <a:rPr lang="en-US" altLang="ko-KR" sz="1800"/>
              <a:t>, </a:t>
            </a:r>
            <a:r>
              <a:rPr lang="ko-KR" altLang="en-US" sz="1800"/>
              <a:t>치즈로부터 접착제 제조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향후 전망</a:t>
            </a:r>
          </a:p>
        </p:txBody>
      </p:sp>
      <p:sp>
        <p:nvSpPr>
          <p:cNvPr id="870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4937125"/>
          </a:xfrm>
        </p:spPr>
        <p:txBody>
          <a:bodyPr/>
          <a:lstStyle/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접착제는 그 자체가 최종 사용하기 위한 제품이라기 보다는 주로 최종 제품을 제조하기 위한 보조재로 사용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endParaRPr lang="ko-KR" altLang="en-US" sz="2000"/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접착제는 최종 제품의 변화 요구에 자연스럽게 개량</a:t>
            </a:r>
            <a:r>
              <a:rPr lang="en-US" altLang="ko-KR" sz="2000"/>
              <a:t>, </a:t>
            </a:r>
            <a:r>
              <a:rPr lang="ko-KR" altLang="en-US" sz="2000"/>
              <a:t>개발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endParaRPr lang="ko-KR" altLang="en-US" sz="2000"/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환경에 나쁜 영향을 주지 않는 제품 및 제조방법</a:t>
            </a:r>
            <a:r>
              <a:rPr lang="en-US" altLang="ko-KR" sz="2000"/>
              <a:t>, </a:t>
            </a:r>
            <a:r>
              <a:rPr lang="ko-KR" altLang="en-US" sz="2000"/>
              <a:t>자동화에 의한 제조 단가의 저하</a:t>
            </a:r>
            <a:r>
              <a:rPr lang="en-US" altLang="ko-KR" sz="2000"/>
              <a:t>, </a:t>
            </a:r>
            <a:r>
              <a:rPr lang="ko-KR" altLang="en-US" sz="2000"/>
              <a:t>경량화</a:t>
            </a:r>
            <a:r>
              <a:rPr lang="en-US" altLang="ko-KR" sz="2000"/>
              <a:t>, </a:t>
            </a:r>
            <a:r>
              <a:rPr lang="ko-KR" altLang="en-US" sz="2000"/>
              <a:t>고기능화 소재 개발 및 요구가 확대</a:t>
            </a:r>
          </a:p>
          <a:p>
            <a:pPr>
              <a:lnSpc>
                <a:spcPct val="130000"/>
              </a:lnSpc>
              <a:spcBef>
                <a:spcPct val="35000"/>
              </a:spcBef>
              <a:buFont typeface="Wingdings" pitchFamily="2" charset="2"/>
              <a:buNone/>
            </a:pPr>
            <a:r>
              <a:rPr lang="ko-KR" altLang="en-US" sz="2000"/>
              <a:t> </a:t>
            </a:r>
          </a:p>
          <a:p>
            <a:pPr>
              <a:lnSpc>
                <a:spcPct val="130000"/>
              </a:lnSpc>
              <a:spcBef>
                <a:spcPct val="35000"/>
              </a:spcBef>
            </a:pPr>
            <a:r>
              <a:rPr lang="ko-KR" altLang="en-US" sz="2000"/>
              <a:t>무용제형의 개발</a:t>
            </a:r>
            <a:r>
              <a:rPr lang="en-US" altLang="ko-KR" sz="2000"/>
              <a:t>, </a:t>
            </a:r>
            <a:r>
              <a:rPr lang="ko-KR" altLang="en-US" sz="2000"/>
              <a:t>고기능성 접착제의 개발 등 만능 접착형 접착제로부터 특정기능 부여의 다품종 소량생산방식으로 변화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현재 목재 접착제</a:t>
            </a:r>
          </a:p>
        </p:txBody>
      </p:sp>
      <p:sp>
        <p:nvSpPr>
          <p:cNvPr id="88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en-US" altLang="ko-KR" sz="2000" b="1"/>
              <a:t>1900</a:t>
            </a:r>
            <a:r>
              <a:rPr lang="ko-KR" altLang="en-US" sz="2000" b="1"/>
              <a:t>년대 초반 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Perkins</a:t>
            </a:r>
            <a:r>
              <a:rPr lang="ko-KR" altLang="en-US" sz="1800"/>
              <a:t>가 </a:t>
            </a:r>
            <a:r>
              <a:rPr lang="en-US" altLang="ko-KR" sz="1800"/>
              <a:t>tapioca starch</a:t>
            </a:r>
            <a:r>
              <a:rPr lang="ko-KR" altLang="en-US" sz="1800"/>
              <a:t>를 가성소다로 변형한 액상 접착제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상온에서 안정한 접착제로 합판의 대량 생산 가능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ko-KR" altLang="en-US" sz="2000" b="1"/>
              <a:t>일차세계대전 전후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상온에서 사용이 가능한 단백질 접착제 </a:t>
            </a:r>
            <a:r>
              <a:rPr lang="en-US" altLang="ko-KR" sz="1800"/>
              <a:t>(Casein) </a:t>
            </a:r>
            <a:r>
              <a:rPr lang="ko-KR" altLang="en-US" sz="1800"/>
              <a:t>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Laucks</a:t>
            </a:r>
            <a:r>
              <a:rPr lang="ko-KR" altLang="en-US" sz="1800"/>
              <a:t>가 대두단백질을 이용한 합판용 접착제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ko-KR" altLang="en-US" sz="2000" b="1"/>
              <a:t>이차세계대전전후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Baekeland</a:t>
            </a:r>
            <a:r>
              <a:rPr lang="ko-KR" altLang="en-US" sz="1800"/>
              <a:t>가 석탄산접착제 </a:t>
            </a:r>
            <a:r>
              <a:rPr lang="en-US" altLang="ko-KR" sz="1800"/>
              <a:t>(PF)</a:t>
            </a:r>
            <a:r>
              <a:rPr lang="ko-KR" altLang="en-US" sz="1800"/>
              <a:t>를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Farbennindustrie</a:t>
            </a:r>
            <a:r>
              <a:rPr lang="ko-KR" altLang="en-US" sz="1800"/>
              <a:t>가 요소수지 접착제 </a:t>
            </a:r>
            <a:r>
              <a:rPr lang="en-US" altLang="ko-KR" sz="1800"/>
              <a:t>(UF) </a:t>
            </a:r>
            <a:r>
              <a:rPr lang="ko-KR" altLang="en-US" sz="1800"/>
              <a:t>개발</a:t>
            </a:r>
            <a:r>
              <a:rPr lang="en-US" altLang="ko-KR" sz="1800"/>
              <a:t>: </a:t>
            </a:r>
            <a:r>
              <a:rPr lang="ko-KR" altLang="en-US" sz="1800"/>
              <a:t>저온 경화</a:t>
            </a:r>
            <a:r>
              <a:rPr lang="en-US" altLang="ko-KR" sz="1800"/>
              <a:t>, </a:t>
            </a:r>
            <a:r>
              <a:rPr lang="ko-KR" altLang="en-US" sz="1800"/>
              <a:t>저가</a:t>
            </a:r>
            <a:r>
              <a:rPr lang="en-US" altLang="ko-KR" sz="1800"/>
              <a:t>, </a:t>
            </a:r>
            <a:r>
              <a:rPr lang="ko-KR" altLang="en-US" sz="1800"/>
              <a:t>무색의 접착선 제공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Koppers Co.</a:t>
            </a:r>
            <a:r>
              <a:rPr lang="ko-KR" altLang="en-US" sz="1800"/>
              <a:t>에서 </a:t>
            </a:r>
            <a:r>
              <a:rPr lang="en-US" altLang="ko-KR" sz="1800"/>
              <a:t>resorcinol</a:t>
            </a:r>
            <a:r>
              <a:rPr lang="ko-KR" altLang="en-US" sz="1800"/>
              <a:t>계 접착제 개발</a:t>
            </a:r>
            <a:r>
              <a:rPr lang="en-US" altLang="ko-KR" sz="1800"/>
              <a:t>: </a:t>
            </a:r>
            <a:r>
              <a:rPr lang="ko-KR" altLang="en-US" sz="1800"/>
              <a:t>고가</a:t>
            </a:r>
            <a:r>
              <a:rPr lang="en-US" altLang="ko-KR" sz="1800"/>
              <a:t>, </a:t>
            </a:r>
            <a:r>
              <a:rPr lang="ko-KR" altLang="en-US" sz="1800"/>
              <a:t>상온경화</a:t>
            </a:r>
            <a:r>
              <a:rPr lang="en-US" altLang="ko-KR" sz="1800"/>
              <a:t>, </a:t>
            </a:r>
            <a:r>
              <a:rPr lang="ko-KR" altLang="en-US" sz="1800"/>
              <a:t>내수성 보유</a:t>
            </a:r>
            <a:r>
              <a:rPr lang="en-US" altLang="ko-KR" sz="1800"/>
              <a:t>, </a:t>
            </a:r>
            <a:r>
              <a:rPr lang="ko-KR" altLang="en-US" sz="1800"/>
              <a:t>석탄산 수지 접착제와 혼합하여 외장용으로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Polyvinyl</a:t>
            </a:r>
            <a:r>
              <a:rPr lang="ko-KR" altLang="en-US" sz="1800"/>
              <a:t>계 접착제 개발</a:t>
            </a:r>
            <a:r>
              <a:rPr lang="en-US" altLang="ko-KR" sz="1800"/>
              <a:t>: </a:t>
            </a:r>
            <a:r>
              <a:rPr lang="ko-KR" altLang="en-US" sz="1800"/>
              <a:t>상온 경화</a:t>
            </a:r>
            <a:r>
              <a:rPr lang="en-US" altLang="ko-KR" sz="1800"/>
              <a:t>, </a:t>
            </a:r>
            <a:r>
              <a:rPr lang="ko-KR" altLang="en-US" sz="1800"/>
              <a:t>무색 접착선 제공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지류 접착제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ko-KR" altLang="en-US" sz="2000" b="1"/>
              <a:t>적용대상</a:t>
            </a:r>
            <a:endParaRPr lang="ko-KR" altLang="en-US" sz="1800"/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박스</a:t>
            </a:r>
            <a:r>
              <a:rPr lang="en-US" altLang="ko-KR" sz="1800"/>
              <a:t>, </a:t>
            </a:r>
            <a:r>
              <a:rPr lang="ko-KR" altLang="en-US" sz="1800"/>
              <a:t>종이봉투</a:t>
            </a:r>
            <a:r>
              <a:rPr lang="en-US" altLang="ko-KR" sz="1800"/>
              <a:t>, </a:t>
            </a:r>
            <a:r>
              <a:rPr lang="ko-KR" altLang="en-US" sz="1800"/>
              <a:t>라벨</a:t>
            </a:r>
            <a:r>
              <a:rPr lang="en-US" altLang="ko-KR" sz="1800"/>
              <a:t>, </a:t>
            </a:r>
            <a:r>
              <a:rPr lang="ko-KR" altLang="en-US" sz="1800"/>
              <a:t>라미네이트</a:t>
            </a:r>
            <a:r>
              <a:rPr lang="en-US" altLang="ko-KR" sz="1800"/>
              <a:t>, </a:t>
            </a:r>
            <a:r>
              <a:rPr lang="ko-KR" altLang="en-US" sz="1800"/>
              <a:t>골판지</a:t>
            </a:r>
            <a:r>
              <a:rPr lang="en-US" altLang="ko-KR" sz="1800"/>
              <a:t>, </a:t>
            </a:r>
            <a:r>
              <a:rPr lang="ko-KR" altLang="en-US" sz="1800"/>
              <a:t>테이프 등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  <a:p>
            <a:pPr>
              <a:spcBef>
                <a:spcPct val="30000"/>
              </a:spcBef>
            </a:pPr>
            <a:r>
              <a:rPr lang="ko-KR" altLang="en-US" sz="2000" b="1"/>
              <a:t>사용 접착제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Sodium silicate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Starch 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Vinyl </a:t>
            </a:r>
            <a:r>
              <a:rPr lang="ko-KR" altLang="en-US" sz="1800"/>
              <a:t>수지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Animal glue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en-US" altLang="ko-KR" sz="1800"/>
              <a:t>   - Hot-melt, </a:t>
            </a:r>
            <a:r>
              <a:rPr lang="ko-KR" altLang="en-US" sz="1800"/>
              <a:t>폴리에틸렌</a:t>
            </a:r>
            <a:r>
              <a:rPr lang="en-US" altLang="ko-KR" sz="1800"/>
              <a:t>, </a:t>
            </a:r>
            <a:r>
              <a:rPr lang="ko-KR" altLang="en-US" sz="1800"/>
              <a:t>비닐 아세테이트</a:t>
            </a:r>
            <a:r>
              <a:rPr lang="en-US" altLang="ko-KR" sz="1800"/>
              <a:t>, </a:t>
            </a:r>
            <a:r>
              <a:rPr lang="ko-KR" altLang="en-US" sz="1800"/>
              <a:t>폴리아미드 등이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endParaRPr lang="ko-KR" altLang="en-US" sz="1800"/>
          </a:p>
          <a:p>
            <a:pPr>
              <a:spcBef>
                <a:spcPct val="30000"/>
              </a:spcBef>
            </a:pPr>
            <a:r>
              <a:rPr lang="en-US" altLang="ko-KR" sz="2000" b="1"/>
              <a:t>Presuure-sensitive </a:t>
            </a:r>
            <a:r>
              <a:rPr lang="ko-KR" altLang="en-US" sz="2000" b="1"/>
              <a:t>접착제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Drew</a:t>
            </a:r>
            <a:r>
              <a:rPr lang="ko-KR" altLang="en-US" sz="1800"/>
              <a:t>가 </a:t>
            </a:r>
            <a:r>
              <a:rPr lang="en-US" altLang="ko-KR" sz="1800"/>
              <a:t>1930</a:t>
            </a:r>
            <a:r>
              <a:rPr lang="ko-KR" altLang="en-US" sz="1800"/>
              <a:t>년에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고무와 천연계 및 석유화학계 접착제가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테이프 및 라벨에 적용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금속 접착제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440362"/>
          </a:xfrm>
        </p:spPr>
        <p:txBody>
          <a:bodyPr/>
          <a:lstStyle/>
          <a:p>
            <a:pPr>
              <a:spcBef>
                <a:spcPct val="30000"/>
              </a:spcBef>
            </a:pPr>
            <a:r>
              <a:rPr lang="ko-KR" altLang="en-US" sz="2000" b="1"/>
              <a:t>역사</a:t>
            </a:r>
            <a:endParaRPr lang="ko-KR" altLang="en-US" sz="1800"/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- 2</a:t>
            </a:r>
            <a:r>
              <a:rPr lang="ko-KR" altLang="en-US" sz="1800"/>
              <a:t>차 세계대전 중 영국의 </a:t>
            </a:r>
            <a:r>
              <a:rPr lang="en-US" altLang="ko-KR" sz="1800"/>
              <a:t>Aero</a:t>
            </a:r>
            <a:r>
              <a:rPr lang="ko-KR" altLang="en-US" sz="1800"/>
              <a:t>사와 미국의 </a:t>
            </a:r>
            <a:r>
              <a:rPr lang="en-US" altLang="ko-KR" sz="1800"/>
              <a:t>Cycleweld</a:t>
            </a:r>
            <a:r>
              <a:rPr lang="ko-KR" altLang="en-US" sz="1800"/>
              <a:t>사와 </a:t>
            </a:r>
            <a:r>
              <a:rPr lang="en-US" altLang="ko-KR" sz="1800"/>
              <a:t>Goodrich</a:t>
            </a:r>
            <a:r>
              <a:rPr lang="ko-KR" altLang="en-US" sz="1800"/>
              <a:t>사에서 개발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석탄산 접착제와 함께 폴리비닐</a:t>
            </a:r>
            <a:r>
              <a:rPr lang="en-US" altLang="ko-KR" sz="1800"/>
              <a:t>, neoprene rubber, nitrile rubber</a:t>
            </a:r>
            <a:r>
              <a:rPr lang="ko-KR" altLang="en-US" sz="1800"/>
              <a:t>를 사용</a:t>
            </a:r>
          </a:p>
          <a:p>
            <a:pPr>
              <a:spcBef>
                <a:spcPct val="3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- 1950</a:t>
            </a:r>
            <a:r>
              <a:rPr lang="ko-KR" altLang="en-US" sz="1800"/>
              <a:t>년에 에폭시수지 개발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/>
              <a:t>- </a:t>
            </a:r>
            <a:r>
              <a:rPr lang="ko-KR" altLang="en-US" sz="3200" b="1"/>
              <a:t>적용</a:t>
            </a:r>
          </a:p>
        </p:txBody>
      </p:sp>
      <p:sp>
        <p:nvSpPr>
          <p:cNvPr id="91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경화형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열의 공급과 함께 용융된 후 냉각에 의해 경화 발생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cellophane, vinyl acetate, asphalt, ethyl acetate, ethylene polymers, polyvinyl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휘발형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피도체를 물 또는 용제로 습윤화한 후 접착층으로부터 용제를 휘발시켜 경화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천연 또는 합성 고무</a:t>
            </a:r>
            <a:r>
              <a:rPr lang="en-US" altLang="ko-KR" sz="1800"/>
              <a:t>, </a:t>
            </a:r>
            <a:r>
              <a:rPr lang="ko-KR" altLang="en-US" sz="1800"/>
              <a:t>비닐계 접착제 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중합형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에너지의 공급 </a:t>
            </a:r>
            <a:r>
              <a:rPr lang="en-US" altLang="ko-KR" sz="1800"/>
              <a:t>(</a:t>
            </a:r>
            <a:r>
              <a:rPr lang="ko-KR" altLang="en-US" sz="1800"/>
              <a:t>열</a:t>
            </a:r>
            <a:r>
              <a:rPr lang="en-US" altLang="ko-KR" sz="1800"/>
              <a:t>, </a:t>
            </a:r>
            <a:r>
              <a:rPr lang="ko-KR" altLang="en-US" sz="1800"/>
              <a:t>전자선 등</a:t>
            </a:r>
            <a:r>
              <a:rPr lang="en-US" altLang="ko-KR" sz="1800"/>
              <a:t>)</a:t>
            </a:r>
            <a:r>
              <a:rPr lang="ko-KR" altLang="en-US" sz="1800"/>
              <a:t>에 의해 접착 성분들이 촉매 또는 빛과 함께 중합 발생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RF, </a:t>
            </a:r>
            <a:r>
              <a:rPr lang="ko-KR" altLang="en-US" sz="1800"/>
              <a:t>폴리에스테르</a:t>
            </a:r>
            <a:r>
              <a:rPr lang="en-US" altLang="ko-KR" sz="1800"/>
              <a:t>, epoxide, urethane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  <a:p>
            <a:pPr marL="357188" indent="-357188">
              <a:spcBef>
                <a:spcPct val="10000"/>
              </a:spcBef>
            </a:pPr>
            <a:r>
              <a:rPr lang="en-US" altLang="ko-KR" sz="2000" b="1"/>
              <a:t>Pressure-sensitive </a:t>
            </a:r>
            <a:r>
              <a:rPr lang="ko-KR" altLang="en-US" sz="2000" b="1"/>
              <a:t>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끈적거리는 점을 이용한 접착제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접착 및 비접착이 용이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>
                <a:latin typeface="Arial"/>
              </a:rPr>
              <a:t>–</a:t>
            </a:r>
            <a:r>
              <a:rPr lang="en-US" altLang="ko-KR" sz="3200" b="1"/>
              <a:t> </a:t>
            </a:r>
            <a:r>
              <a:rPr lang="ko-KR" altLang="en-US" sz="3200" b="1"/>
              <a:t>화학적 조성</a:t>
            </a: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천연계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starch, dextrin, asphalt, animal and vegetable proteins, </a:t>
            </a:r>
            <a:r>
              <a:rPr lang="ko-KR" altLang="en-US" sz="1800"/>
              <a:t>천연고무</a:t>
            </a:r>
            <a:r>
              <a:rPr lang="en-US" altLang="ko-KR" sz="1800"/>
              <a:t>, shellac </a:t>
            </a:r>
            <a:r>
              <a:rPr lang="ko-KR" altLang="en-US" sz="1800"/>
              <a:t>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반석유화학계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cellulose nitrate</a:t>
            </a:r>
            <a:r>
              <a:rPr lang="ko-KR" altLang="en-US" sz="1800"/>
              <a:t>와 같은 </a:t>
            </a:r>
            <a:r>
              <a:rPr lang="en-US" altLang="ko-KR" sz="1800"/>
              <a:t>cellulose </a:t>
            </a:r>
            <a:r>
              <a:rPr lang="ko-KR" altLang="en-US" sz="1800"/>
              <a:t>유도체 접착제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석유화학계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비닐계</a:t>
            </a:r>
            <a:r>
              <a:rPr lang="en-US" altLang="ko-KR" sz="1800"/>
              <a:t>: poly vinyl acetate, polyester neoprene </a:t>
            </a:r>
            <a:r>
              <a:rPr lang="ko-KR" altLang="en-US" sz="1800"/>
              <a:t>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</a:t>
            </a:r>
            <a:r>
              <a:rPr lang="ko-KR" altLang="en-US" sz="1800"/>
              <a:t>중합형</a:t>
            </a:r>
            <a:r>
              <a:rPr lang="en-US" altLang="ko-KR" sz="1800"/>
              <a:t>: epoxide, polyurethane, PF, UF, RF MF </a:t>
            </a:r>
            <a:r>
              <a:rPr lang="ko-KR" altLang="en-US" sz="1800"/>
              <a:t>등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ko-KR" altLang="en-US" sz="1800"/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15888"/>
            <a:ext cx="8229600" cy="706437"/>
          </a:xfrm>
        </p:spPr>
        <p:txBody>
          <a:bodyPr/>
          <a:lstStyle/>
          <a:p>
            <a:r>
              <a:rPr lang="ko-KR" altLang="en-US" sz="3200" b="1"/>
              <a:t>접착제의 분류 </a:t>
            </a:r>
            <a:r>
              <a:rPr lang="en-US" altLang="ko-KR" sz="3200" b="1">
                <a:latin typeface="Arial"/>
              </a:rPr>
              <a:t>–</a:t>
            </a:r>
            <a:r>
              <a:rPr lang="en-US" altLang="ko-KR" sz="3200" b="1"/>
              <a:t> </a:t>
            </a:r>
            <a:r>
              <a:rPr lang="ko-KR" altLang="en-US" sz="3200" b="1"/>
              <a:t>화학적 조성</a:t>
            </a:r>
          </a:p>
        </p:txBody>
      </p:sp>
      <p:sp>
        <p:nvSpPr>
          <p:cNvPr id="931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84263"/>
            <a:ext cx="8229600" cy="5584825"/>
          </a:xfrm>
        </p:spPr>
        <p:txBody>
          <a:bodyPr/>
          <a:lstStyle/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열가소성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soluble 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en-US" altLang="ko-KR" sz="1800"/>
              <a:t>   - starch </a:t>
            </a:r>
            <a:r>
              <a:rPr lang="ko-KR" altLang="en-US" sz="1800"/>
              <a:t>또는 그 유도체</a:t>
            </a:r>
            <a:r>
              <a:rPr lang="en-US" altLang="ko-KR" sz="1800"/>
              <a:t>, asphalts, </a:t>
            </a:r>
            <a:r>
              <a:rPr lang="ko-KR" altLang="en-US" sz="1800"/>
              <a:t>단백질계</a:t>
            </a:r>
            <a:r>
              <a:rPr lang="en-US" altLang="ko-KR" sz="1800"/>
              <a:t>, cellulosics, vinyls, acrylics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endParaRPr lang="en-US" altLang="ko-KR" sz="1800"/>
          </a:p>
          <a:p>
            <a:pPr marL="357188" indent="-357188">
              <a:spcBef>
                <a:spcPct val="10000"/>
              </a:spcBef>
            </a:pPr>
            <a:r>
              <a:rPr lang="ko-KR" altLang="en-US" sz="2000" b="1"/>
              <a:t>열경화성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ko-KR" altLang="en-US" sz="1800"/>
              <a:t>   </a:t>
            </a:r>
            <a:r>
              <a:rPr lang="en-US" altLang="ko-KR" sz="1800"/>
              <a:t>- insoluble and infusible</a:t>
            </a:r>
          </a:p>
          <a:p>
            <a:pPr marL="357188" indent="-357188">
              <a:spcBef>
                <a:spcPct val="10000"/>
              </a:spcBef>
              <a:buFont typeface="Wingdings" pitchFamily="2" charset="2"/>
              <a:buNone/>
            </a:pPr>
            <a:r>
              <a:rPr lang="en-US" altLang="ko-KR" sz="1800"/>
              <a:t>   - PF, UF, RF, MF, epoxides, polyurethane, </a:t>
            </a:r>
            <a:r>
              <a:rPr lang="ko-KR" altLang="en-US" sz="1800"/>
              <a:t>천연 또는 합성 고무 등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점과 선">
  <a:themeElements>
    <a:clrScheme name="점과 선 2">
      <a:dk1>
        <a:srgbClr val="5B5B89"/>
      </a:dk1>
      <a:lt1>
        <a:srgbClr val="FFFFFF"/>
      </a:lt1>
      <a:dk2>
        <a:srgbClr val="666699"/>
      </a:dk2>
      <a:lt2>
        <a:srgbClr val="DFDEF6"/>
      </a:lt2>
      <a:accent1>
        <a:srgbClr val="6666FF"/>
      </a:accent1>
      <a:accent2>
        <a:srgbClr val="52527C"/>
      </a:accent2>
      <a:accent3>
        <a:srgbClr val="B8B8CA"/>
      </a:accent3>
      <a:accent4>
        <a:srgbClr val="DADADA"/>
      </a:accent4>
      <a:accent5>
        <a:srgbClr val="B8B8FF"/>
      </a:accent5>
      <a:accent6>
        <a:srgbClr val="494970"/>
      </a:accent6>
      <a:hlink>
        <a:srgbClr val="9999FF"/>
      </a:hlink>
      <a:folHlink>
        <a:srgbClr val="CCCCFF"/>
      </a:folHlink>
    </a:clrScheme>
    <a:fontScheme name="점과 선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점과 선 1">
        <a:dk1>
          <a:srgbClr val="00008A"/>
        </a:dk1>
        <a:lt1>
          <a:srgbClr val="FFFFFF"/>
        </a:lt1>
        <a:dk2>
          <a:srgbClr val="000099"/>
        </a:dk2>
        <a:lt2>
          <a:srgbClr val="FFFFFF"/>
        </a:lt2>
        <a:accent1>
          <a:srgbClr val="0099FF"/>
        </a:accent1>
        <a:accent2>
          <a:srgbClr val="00007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6E"/>
        </a:accent6>
        <a:hlink>
          <a:srgbClr val="EAEAEA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2">
        <a:dk1>
          <a:srgbClr val="5B5B89"/>
        </a:dk1>
        <a:lt1>
          <a:srgbClr val="FFFFFF"/>
        </a:lt1>
        <a:dk2>
          <a:srgbClr val="666699"/>
        </a:dk2>
        <a:lt2>
          <a:srgbClr val="DFDEF6"/>
        </a:lt2>
        <a:accent1>
          <a:srgbClr val="6666FF"/>
        </a:accent1>
        <a:accent2>
          <a:srgbClr val="52527C"/>
        </a:accent2>
        <a:accent3>
          <a:srgbClr val="B8B8CA"/>
        </a:accent3>
        <a:accent4>
          <a:srgbClr val="DADADA"/>
        </a:accent4>
        <a:accent5>
          <a:srgbClr val="B8B8FF"/>
        </a:accent5>
        <a:accent6>
          <a:srgbClr val="494970"/>
        </a:accent6>
        <a:hlink>
          <a:srgbClr val="9999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3">
        <a:dk1>
          <a:srgbClr val="70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6000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560000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4">
        <a:dk1>
          <a:srgbClr val="000000"/>
        </a:dk1>
        <a:lt1>
          <a:srgbClr val="FDEB9D"/>
        </a:lt1>
        <a:dk2>
          <a:srgbClr val="000000"/>
        </a:dk2>
        <a:lt2>
          <a:srgbClr val="E0CE82"/>
        </a:lt2>
        <a:accent1>
          <a:srgbClr val="EAEAEA"/>
        </a:accent1>
        <a:accent2>
          <a:srgbClr val="C2B476"/>
        </a:accent2>
        <a:accent3>
          <a:srgbClr val="FEF3CC"/>
        </a:accent3>
        <a:accent4>
          <a:srgbClr val="000000"/>
        </a:accent4>
        <a:accent5>
          <a:srgbClr val="F3F3F3"/>
        </a:accent5>
        <a:accent6>
          <a:srgbClr val="B0A36A"/>
        </a:accent6>
        <a:hlink>
          <a:srgbClr val="A47900"/>
        </a:hlink>
        <a:folHlink>
          <a:srgbClr val="8C8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5">
        <a:dk1>
          <a:srgbClr val="5B5E52"/>
        </a:dk1>
        <a:lt1>
          <a:srgbClr val="FFFFFF"/>
        </a:lt1>
        <a:dk2>
          <a:srgbClr val="686B5D"/>
        </a:dk2>
        <a:lt2>
          <a:srgbClr val="CCD5C7"/>
        </a:lt2>
        <a:accent1>
          <a:srgbClr val="809EA8"/>
        </a:accent1>
        <a:accent2>
          <a:srgbClr val="4F5147"/>
        </a:accent2>
        <a:accent3>
          <a:srgbClr val="B9BAB6"/>
        </a:accent3>
        <a:accent4>
          <a:srgbClr val="DADADA"/>
        </a:accent4>
        <a:accent5>
          <a:srgbClr val="C0CCD1"/>
        </a:accent5>
        <a:accent6>
          <a:srgbClr val="47493F"/>
        </a:accent6>
        <a:hlink>
          <a:srgbClr val="AAA854"/>
        </a:hlink>
        <a:folHlink>
          <a:srgbClr val="E1D09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6">
        <a:dk1>
          <a:srgbClr val="46532B"/>
        </a:dk1>
        <a:lt1>
          <a:srgbClr val="FFFFFF"/>
        </a:lt1>
        <a:dk2>
          <a:srgbClr val="4E5D31"/>
        </a:dk2>
        <a:lt2>
          <a:srgbClr val="FFFFCC"/>
        </a:lt2>
        <a:accent1>
          <a:srgbClr val="8F8C00"/>
        </a:accent1>
        <a:accent2>
          <a:srgbClr val="424F29"/>
        </a:accent2>
        <a:accent3>
          <a:srgbClr val="B2B6AD"/>
        </a:accent3>
        <a:accent4>
          <a:srgbClr val="DADADA"/>
        </a:accent4>
        <a:accent5>
          <a:srgbClr val="C6C5AA"/>
        </a:accent5>
        <a:accent6>
          <a:srgbClr val="3B4724"/>
        </a:accent6>
        <a:hlink>
          <a:srgbClr val="33CC33"/>
        </a:hlink>
        <a:folHlink>
          <a:srgbClr val="00A1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7">
        <a:dk1>
          <a:srgbClr val="007673"/>
        </a:dk1>
        <a:lt1>
          <a:srgbClr val="FFFFFF"/>
        </a:lt1>
        <a:dk2>
          <a:srgbClr val="008080"/>
        </a:dk2>
        <a:lt2>
          <a:srgbClr val="FFFF99"/>
        </a:lt2>
        <a:accent1>
          <a:srgbClr val="33CCCC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ADE2E2"/>
        </a:accent5>
        <a:accent6>
          <a:srgbClr val="005A58"/>
        </a:accent6>
        <a:hlink>
          <a:srgbClr val="FFCC00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점과 선 8">
        <a:dk1>
          <a:srgbClr val="000000"/>
        </a:dk1>
        <a:lt1>
          <a:srgbClr val="E6F8F4"/>
        </a:lt1>
        <a:dk2>
          <a:srgbClr val="000000"/>
        </a:dk2>
        <a:lt2>
          <a:srgbClr val="C5DBD6"/>
        </a:lt2>
        <a:accent1>
          <a:srgbClr val="CCFF99"/>
        </a:accent1>
        <a:accent2>
          <a:srgbClr val="ACBAB7"/>
        </a:accent2>
        <a:accent3>
          <a:srgbClr val="F0FBF8"/>
        </a:accent3>
        <a:accent4>
          <a:srgbClr val="000000"/>
        </a:accent4>
        <a:accent5>
          <a:srgbClr val="E2FFCA"/>
        </a:accent5>
        <a:accent6>
          <a:srgbClr val="9BA8A6"/>
        </a:accent6>
        <a:hlink>
          <a:srgbClr val="008080"/>
        </a:hlink>
        <a:folHlink>
          <a:srgbClr val="0066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점과 선 9">
        <a:dk1>
          <a:srgbClr val="000000"/>
        </a:dk1>
        <a:lt1>
          <a:srgbClr val="EAEAEA"/>
        </a:lt1>
        <a:dk2>
          <a:srgbClr val="000000"/>
        </a:dk2>
        <a:lt2>
          <a:srgbClr val="D1D1D1"/>
        </a:lt2>
        <a:accent1>
          <a:srgbClr val="CCECFF"/>
        </a:accent1>
        <a:accent2>
          <a:srgbClr val="B2B2B2"/>
        </a:accent2>
        <a:accent3>
          <a:srgbClr val="F3F3F3"/>
        </a:accent3>
        <a:accent4>
          <a:srgbClr val="000000"/>
        </a:accent4>
        <a:accent5>
          <a:srgbClr val="E2F4FF"/>
        </a:accent5>
        <a:accent6>
          <a:srgbClr val="A1A1A1"/>
        </a:accent6>
        <a:hlink>
          <a:srgbClr val="7200E4"/>
        </a:hlink>
        <a:folHlink>
          <a:srgbClr val="0033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Digital Dots</Template>
  <TotalTime>1588</TotalTime>
  <Words>605</Words>
  <Application>Microsoft Office PowerPoint</Application>
  <PresentationFormat>화면 슬라이드 쇼(4:3)</PresentationFormat>
  <Paragraphs>93</Paragraphs>
  <Slides>9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점과 선</vt:lpstr>
      <vt:lpstr>접착제 개요</vt:lpstr>
      <vt:lpstr>접착제의 역사</vt:lpstr>
      <vt:lpstr>접착제의 향후 전망</vt:lpstr>
      <vt:lpstr>현재 목재 접착제</vt:lpstr>
      <vt:lpstr>지류 접착제</vt:lpstr>
      <vt:lpstr>금속 접착제</vt:lpstr>
      <vt:lpstr>접착제의 분류 - 적용</vt:lpstr>
      <vt:lpstr>접착제의 분류 – 화학적 조성</vt:lpstr>
      <vt:lpstr>접착제의 분류 – 화학적 조성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목질재료학 및 실험</dc:title>
  <dc:creator>In</dc:creator>
  <cp:lastModifiedBy>Danial Yang</cp:lastModifiedBy>
  <cp:revision>37</cp:revision>
  <dcterms:created xsi:type="dcterms:W3CDTF">2005-09-01T06:05:51Z</dcterms:created>
  <dcterms:modified xsi:type="dcterms:W3CDTF">2012-08-31T00:33:27Z</dcterms:modified>
</cp:coreProperties>
</file>