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9" r:id="rId3"/>
    <p:sldId id="260" r:id="rId4"/>
    <p:sldId id="262" r:id="rId5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3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8076053-BF14-427A-B40F-2879CD50B89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FB5C4-B44D-4766-86B2-DA59B0F344B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EEDDB-6F9F-4DC9-B486-EF6960C350E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73582-E718-4BD9-8DA2-BACBEB862C6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F7E40-1013-47C8-983E-60531CEDA97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87B97-8A6E-4953-8D7B-7C0E3D26028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DF57E-0C45-4CCE-8615-BF119626E99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DE609-D796-4936-92AD-F411EF7CC3A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84B4B-8301-4D6C-9516-82E19E18229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708E2-E624-43B9-A9FC-4CD83880A35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78C44-F92D-42F1-B6FD-337F3B581E2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84C1123-C286-451D-8E1F-849352385C5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defRPr/>
            </a:pPr>
            <a:r>
              <a:rPr lang="ko-KR" altLang="en-US" sz="4400" b="1" smtClean="0"/>
              <a:t>석유화학계 접착제</a:t>
            </a:r>
            <a:br>
              <a:rPr lang="ko-KR" altLang="en-US" sz="4400" b="1" smtClean="0"/>
            </a:br>
            <a:r>
              <a:rPr lang="en-US" altLang="ko-KR" sz="3200" b="1" smtClean="0"/>
              <a:t>- </a:t>
            </a:r>
            <a:r>
              <a:rPr lang="ko-KR" altLang="en-US" sz="3200" b="1" smtClean="0"/>
              <a:t>아이소시아네이트 접착제</a:t>
            </a:r>
            <a:r>
              <a:rPr lang="ko-KR" altLang="en-US" sz="4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서론 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개요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열경화성 고분자 물질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휘발성이 낮은 </a:t>
            </a:r>
            <a:r>
              <a:rPr lang="en-US" altLang="ko-KR" sz="1800" smtClean="0"/>
              <a:t>MDI (diphenyl methane diisocyante)</a:t>
            </a:r>
            <a:r>
              <a:rPr lang="ko-KR" altLang="en-US" sz="1800" smtClean="0"/>
              <a:t>를 이용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제조법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urethane </a:t>
            </a:r>
            <a:r>
              <a:rPr lang="ko-KR" altLang="en-US" sz="1800" smtClean="0"/>
              <a:t>결합을 이용 </a:t>
            </a:r>
            <a:r>
              <a:rPr lang="en-US" altLang="ko-KR" sz="1800" smtClean="0"/>
              <a:t>(Figure)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목재의 함수율 </a:t>
            </a:r>
            <a:r>
              <a:rPr lang="en-US" altLang="ko-KR" sz="1800" smtClean="0"/>
              <a:t>(20% </a:t>
            </a:r>
            <a:r>
              <a:rPr lang="ko-KR" altLang="en-US" sz="1800" smtClean="0"/>
              <a:t>이상</a:t>
            </a:r>
            <a:r>
              <a:rPr lang="en-US" altLang="ko-KR" sz="1800" smtClean="0"/>
              <a:t>)</a:t>
            </a:r>
            <a:r>
              <a:rPr lang="ko-KR" altLang="en-US" sz="1800" smtClean="0"/>
              <a:t>이 이 높은 조건에서도 강한 접착력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경화온도</a:t>
            </a:r>
            <a:r>
              <a:rPr lang="en-US" altLang="ko-KR" sz="1800" smtClean="0"/>
              <a:t>: </a:t>
            </a:r>
            <a:r>
              <a:rPr lang="ko-KR" altLang="en-US" sz="1800" smtClean="0"/>
              <a:t>상온 또는 상온 이상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특징 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defRPr/>
            </a:pPr>
            <a:r>
              <a:rPr lang="ko-KR" altLang="en-US" sz="2000" b="1" smtClean="0"/>
              <a:t>다양한 관능기 그룹과 반응 가능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접착력이 매우 강하며 내수성이 우수</a:t>
            </a:r>
            <a:endParaRPr lang="ko-KR" altLang="en-US" sz="2000" b="1" smtClean="0"/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defRPr/>
            </a:pPr>
            <a:r>
              <a:rPr lang="ko-KR" altLang="en-US" sz="2000" b="1" smtClean="0"/>
              <a:t>중합개시제의 첨가 없이 중합반응 가능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경화속도가 빠름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defRPr/>
            </a:pPr>
            <a:r>
              <a:rPr lang="ko-KR" altLang="en-US" sz="2000" b="1" smtClean="0"/>
              <a:t>작은 분자 크기로 많은 유기용제 용해</a:t>
            </a:r>
            <a:r>
              <a:rPr lang="ko-KR" altLang="en-US" sz="1800" smtClean="0"/>
              <a:t>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물과 상용성이 없어 세척을 위해 유기용제를 사용</a:t>
            </a:r>
            <a:endParaRPr lang="ko-KR" altLang="en-US" sz="2000" b="1" smtClean="0"/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defRPr/>
            </a:pPr>
            <a:r>
              <a:rPr lang="ko-KR" altLang="en-US" sz="2000" b="1" smtClean="0"/>
              <a:t>다양한 화합물 특히 </a:t>
            </a:r>
            <a:r>
              <a:rPr lang="en-US" altLang="ko-KR" sz="2000" b="1" smtClean="0"/>
              <a:t>polyesters </a:t>
            </a:r>
            <a:r>
              <a:rPr lang="ko-KR" altLang="en-US" sz="2000" b="1" smtClean="0"/>
              <a:t>또는 </a:t>
            </a:r>
            <a:r>
              <a:rPr lang="en-US" altLang="ko-KR" sz="2000" b="1" smtClean="0"/>
              <a:t>polyether</a:t>
            </a:r>
            <a:r>
              <a:rPr lang="ko-KR" altLang="en-US" sz="2000" b="1" smtClean="0"/>
              <a:t>와 반응 가능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경화이전에 건강에 유해한 증기가 발생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강하고 유연성이 있는 </a:t>
            </a:r>
            <a:r>
              <a:rPr lang="en-US" altLang="ko-KR" sz="1800" smtClean="0"/>
              <a:t>polyurethane</a:t>
            </a:r>
            <a:r>
              <a:rPr lang="ko-KR" altLang="en-US" sz="1800" smtClean="0"/>
              <a:t>계 화합물을 생성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defRPr/>
            </a:pPr>
            <a:r>
              <a:rPr lang="en-US" altLang="ko-KR" sz="2000" b="1" smtClean="0"/>
              <a:t>Elastomer</a:t>
            </a:r>
            <a:r>
              <a:rPr lang="ko-KR" altLang="en-US" sz="2000" b="1" smtClean="0"/>
              <a:t>와 </a:t>
            </a:r>
            <a:r>
              <a:rPr lang="en-US" altLang="ko-KR" sz="2000" b="1" smtClean="0"/>
              <a:t>metal</a:t>
            </a:r>
            <a:r>
              <a:rPr lang="ko-KR" altLang="en-US" sz="2000" b="1" smtClean="0"/>
              <a:t>의 간 성격을 가진 물질 생성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우수한 </a:t>
            </a:r>
            <a:r>
              <a:rPr lang="en-US" altLang="ko-KR" sz="1800" smtClean="0"/>
              <a:t>fatigue life</a:t>
            </a:r>
            <a:r>
              <a:rPr lang="ko-KR" altLang="en-US" sz="1800" smtClean="0"/>
              <a:t>를 보유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defRPr/>
            </a:pPr>
            <a:r>
              <a:rPr lang="ko-KR" altLang="en-US" sz="2000" b="1" smtClean="0"/>
              <a:t>금속의 표면에도 결합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압체시 간판과 접착되는 등 공정상 문제점</a:t>
            </a:r>
            <a:endParaRPr lang="ko-KR" altLang="en-US" sz="20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용도</a:t>
            </a:r>
            <a:r>
              <a:rPr lang="en-US" altLang="ko-KR" sz="3200" b="1" smtClean="0"/>
              <a:t>/</a:t>
            </a:r>
            <a:r>
              <a:rPr lang="ko-KR" altLang="en-US" sz="3200" b="1" smtClean="0"/>
              <a:t>주의사항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dirty="0" smtClean="0"/>
              <a:t>용도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dirty="0" smtClean="0"/>
              <a:t>   </a:t>
            </a:r>
            <a:r>
              <a:rPr lang="en-US" altLang="ko-KR" sz="1800" dirty="0" smtClean="0"/>
              <a:t>- PB, OSB (</a:t>
            </a:r>
            <a:r>
              <a:rPr lang="ko-KR" altLang="en-US" sz="1800" dirty="0" smtClean="0"/>
              <a:t>접착력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내수</a:t>
            </a:r>
            <a:r>
              <a:rPr lang="en-US" altLang="ko-KR" sz="1800" dirty="0" smtClean="0"/>
              <a:t>/</a:t>
            </a:r>
            <a:r>
              <a:rPr lang="ko-KR" altLang="en-US" sz="1800" dirty="0" smtClean="0"/>
              <a:t>내후성</a:t>
            </a:r>
            <a:r>
              <a:rPr lang="en-US" altLang="ko-KR" sz="1800" dirty="0" smtClean="0"/>
              <a:t>/</a:t>
            </a:r>
            <a:r>
              <a:rPr lang="ko-KR" altLang="en-US" sz="1800" dirty="0" smtClean="0"/>
              <a:t>낮은 경화온도</a:t>
            </a:r>
            <a:r>
              <a:rPr lang="en-US" altLang="ko-KR" sz="1800" dirty="0" smtClean="0"/>
              <a:t>)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비싼 가격으로 </a:t>
            </a:r>
            <a:r>
              <a:rPr lang="ko-KR" altLang="en-US" sz="1800" dirty="0" err="1" smtClean="0"/>
              <a:t>탄닌과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공축합하여</a:t>
            </a:r>
            <a:r>
              <a:rPr lang="ko-KR" altLang="en-US" sz="1800" dirty="0" smtClean="0"/>
              <a:t> 사용 </a:t>
            </a:r>
            <a:endParaRPr lang="ko-KR" altLang="en-US" sz="1800" b="1" dirty="0" smtClean="0"/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endParaRPr lang="ko-KR" altLang="en-US" sz="1800" b="1" dirty="0" smtClean="0"/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dirty="0" smtClean="0"/>
              <a:t>사용시 주의사항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dirty="0" smtClean="0"/>
              <a:t>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매우 </a:t>
            </a:r>
            <a:r>
              <a:rPr lang="ko-KR" altLang="en-US" sz="1800" dirty="0" err="1" smtClean="0"/>
              <a:t>반응성이</a:t>
            </a:r>
            <a:r>
              <a:rPr lang="ko-KR" altLang="en-US" sz="1800" dirty="0" smtClean="0"/>
              <a:t> 높은 화합물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dirty="0" smtClean="0"/>
              <a:t>  </a:t>
            </a:r>
            <a:r>
              <a:rPr lang="en-US" altLang="ko-KR" sz="1800" dirty="0" smtClean="0"/>
              <a:t>- </a:t>
            </a:r>
            <a:r>
              <a:rPr lang="en-US" altLang="ko-KR" sz="1800" dirty="0" err="1" smtClean="0"/>
              <a:t>Isocyanate</a:t>
            </a:r>
            <a:r>
              <a:rPr lang="en-US" altLang="ko-KR" sz="1800" dirty="0" smtClean="0"/>
              <a:t> group</a:t>
            </a:r>
            <a:r>
              <a:rPr lang="ko-KR" altLang="en-US" sz="1800" dirty="0" smtClean="0"/>
              <a:t>이 다른 </a:t>
            </a:r>
            <a:r>
              <a:rPr lang="en-US" altLang="ko-KR" sz="1800" dirty="0" smtClean="0"/>
              <a:t>group</a:t>
            </a:r>
            <a:r>
              <a:rPr lang="ko-KR" altLang="en-US" sz="1800" dirty="0" smtClean="0"/>
              <a:t>과 반응하지 않도록 주의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dirty="0" smtClean="0"/>
              <a:t>  </a:t>
            </a:r>
            <a:r>
              <a:rPr lang="en-US" altLang="ko-KR" sz="1800" dirty="0" smtClean="0"/>
              <a:t>- </a:t>
            </a:r>
            <a:r>
              <a:rPr lang="ko-KR" altLang="en-US" sz="1800" dirty="0" err="1" smtClean="0"/>
              <a:t>반응성이</a:t>
            </a:r>
            <a:r>
              <a:rPr lang="ko-KR" altLang="en-US" sz="1800" dirty="0" smtClean="0"/>
              <a:t> 없고 순수한 용매를 사용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dirty="0" smtClean="0"/>
              <a:t>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보관 중 수분에 노출을 피해야 함</a:t>
            </a:r>
            <a:r>
              <a:rPr lang="en-US" altLang="ko-KR" sz="1800" dirty="0" smtClean="0"/>
              <a:t>.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dirty="0" smtClean="0"/>
              <a:t>  - </a:t>
            </a:r>
            <a:r>
              <a:rPr lang="ko-KR" altLang="en-US" sz="1800" dirty="0" smtClean="0"/>
              <a:t>사용 중 과도한 수분의 사용을 금지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1965</TotalTime>
  <Words>211</Words>
  <Application>Microsoft Office PowerPoint</Application>
  <PresentationFormat>화면 슬라이드 쇼(4:3)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점과 선</vt:lpstr>
      <vt:lpstr>석유화학계 접착제 - 아이소시아네이트 접착제 </vt:lpstr>
      <vt:lpstr>서론 </vt:lpstr>
      <vt:lpstr>특징 </vt:lpstr>
      <vt:lpstr>용도/주의사항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40</cp:revision>
  <dcterms:created xsi:type="dcterms:W3CDTF">2005-09-01T06:05:51Z</dcterms:created>
  <dcterms:modified xsi:type="dcterms:W3CDTF">2011-09-30T12:42:50Z</dcterms:modified>
</cp:coreProperties>
</file>