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별첨 36" id="{A400D30C-BDD7-4062-95B8-6FD38E1CE4BF}">
          <p14:sldIdLst/>
        </p14:section>
        <p14:section name="별첨37" id="{BF5CD285-2A1E-44CA-AC23-FEE7DD67683F}">
          <p14:sldIdLst>
            <p14:sldId id="257"/>
          </p14:sldIdLst>
        </p14:section>
        <p14:section name="별천 48" id="{40CD4994-3823-4B67-86FE-9BC0C97A7219}">
          <p14:sldIdLst/>
        </p14:section>
        <p14:section name="별첨 51" id="{597993CC-4F04-4006-A374-DDEE46357B72}">
          <p14:sldIdLst/>
        </p14:section>
        <p14:section name="별첨 2" id="{EB061752-1DB9-499B-B9E4-B7854AA7CF98}">
          <p14:sldIdLst/>
        </p14:section>
      </p14:sectionLst>
    </p:ex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DCAF"/>
    <a:srgbClr val="FFFFFF"/>
    <a:srgbClr val="CDCDCD"/>
    <a:srgbClr val="A9A9AA"/>
    <a:srgbClr val="DCDCDC"/>
    <a:srgbClr val="EBEBEB"/>
    <a:srgbClr val="BEB26C"/>
    <a:srgbClr val="ECE5C3"/>
    <a:srgbClr val="CEC9EE"/>
    <a:srgbClr val="B5B2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10" d="100"/>
          <a:sy n="110" d="100"/>
        </p:scale>
        <p:origin x="-588" y="-2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2019-11-15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6066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2019-11-15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57232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2019-11-15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4241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2019-11-15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9246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2019-11-15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331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2019-11-15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61498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2019-11-15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2746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2019-11-15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2239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2019-11-15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2093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2019-11-15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7665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2019-11-15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43895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169103-6D19-433E-B6C7-C069E5B7DDBF}" type="datetimeFigureOut">
              <a:rPr lang="ko-KR" altLang="en-US" smtClean="0"/>
              <a:pPr/>
              <a:t>2019-11-15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6908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A9A9AA"/>
            </a:gs>
            <a:gs pos="14000">
              <a:srgbClr val="CDCDCD"/>
            </a:gs>
            <a:gs pos="54000">
              <a:srgbClr val="FFFFF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246212"/>
            <a:ext cx="12192000" cy="742832"/>
          </a:xfrm>
          <a:prstGeom prst="rect">
            <a:avLst/>
          </a:prstGeom>
          <a:gradFill flip="none" rotWithShape="1">
            <a:gsLst>
              <a:gs pos="26000">
                <a:srgbClr val="EEEEEE"/>
              </a:gs>
              <a:gs pos="0">
                <a:srgbClr val="E5E5E5"/>
              </a:gs>
              <a:gs pos="60000">
                <a:schemeClr val="bg1"/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4000" b="1" spc="-150" dirty="0" smtClean="0">
                <a:solidFill>
                  <a:schemeClr val="tx1"/>
                </a:solidFill>
                <a:latin typeface="+mj-lt"/>
                <a:ea typeface="바탕체" panose="02030609000101010101" pitchFamily="17" charset="-127"/>
              </a:rPr>
              <a:t> </a:t>
            </a:r>
            <a:r>
              <a:rPr lang="en-US" altLang="ko-KR" sz="4000" b="1" spc="-150" dirty="0" smtClean="0">
                <a:solidFill>
                  <a:schemeClr val="tx1"/>
                </a:solidFill>
                <a:latin typeface="+mj-lt"/>
                <a:ea typeface="바탕체" panose="02030609000101010101" pitchFamily="17" charset="-127"/>
              </a:rPr>
              <a:t>2019</a:t>
            </a:r>
            <a:r>
              <a:rPr lang="ko-KR" altLang="en-US" sz="4000" b="1" spc="-150" dirty="0" smtClean="0">
                <a:solidFill>
                  <a:schemeClr val="tx1"/>
                </a:solidFill>
                <a:latin typeface="+mj-lt"/>
                <a:ea typeface="바탕체" panose="02030609000101010101" pitchFamily="17" charset="-127"/>
              </a:rPr>
              <a:t>년 </a:t>
            </a:r>
            <a:r>
              <a:rPr lang="ko-KR" altLang="en-US" sz="4000" b="1" spc="-150" dirty="0" smtClean="0">
                <a:solidFill>
                  <a:schemeClr val="tx1"/>
                </a:solidFill>
                <a:latin typeface="+mj-lt"/>
                <a:ea typeface="바탕체" panose="02030609000101010101" pitchFamily="17" charset="-127"/>
              </a:rPr>
              <a:t>교과목 이수체계 </a:t>
            </a:r>
            <a:r>
              <a:rPr lang="en-US" altLang="ko-KR" sz="3600" spc="-150" dirty="0" smtClean="0">
                <a:solidFill>
                  <a:schemeClr val="tx1"/>
                </a:solidFill>
                <a:latin typeface="+mj-lt"/>
                <a:ea typeface="바탕체" panose="02030609000101010101" pitchFamily="17" charset="-127"/>
              </a:rPr>
              <a:t>/ </a:t>
            </a:r>
            <a:r>
              <a:rPr lang="ko-KR" altLang="en-US" sz="2400" spc="-150" dirty="0" smtClean="0">
                <a:solidFill>
                  <a:schemeClr val="tx1"/>
                </a:solidFill>
                <a:latin typeface="휴먼명조" pitchFamily="2" charset="-127"/>
                <a:ea typeface="휴먼명조" pitchFamily="2" charset="-127"/>
              </a:rPr>
              <a:t>식품공학전공</a:t>
            </a:r>
            <a:endParaRPr lang="ko-KR" altLang="en-US" sz="2400" spc="-150" dirty="0">
              <a:solidFill>
                <a:schemeClr val="tx1"/>
              </a:solidFill>
              <a:latin typeface="휴먼명조" pitchFamily="2" charset="-127"/>
              <a:ea typeface="휴먼명조" pitchFamily="2" charset="-127"/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2498" y="299441"/>
            <a:ext cx="2184010" cy="642098"/>
          </a:xfrm>
          <a:prstGeom prst="rect">
            <a:avLst/>
          </a:prstGeom>
        </p:spPr>
      </p:pic>
      <p:sp>
        <p:nvSpPr>
          <p:cNvPr id="7" name="모서리가 둥근 직사각형 6"/>
          <p:cNvSpPr/>
          <p:nvPr/>
        </p:nvSpPr>
        <p:spPr>
          <a:xfrm>
            <a:off x="317241" y="1398717"/>
            <a:ext cx="11589267" cy="1222311"/>
          </a:xfrm>
          <a:prstGeom prst="roundRect">
            <a:avLst/>
          </a:prstGeom>
          <a:solidFill>
            <a:srgbClr val="00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b="1" spc="-300" dirty="0">
                <a:solidFill>
                  <a:schemeClr val="tx1"/>
                </a:solidFill>
              </a:rPr>
              <a:t> </a:t>
            </a:r>
            <a:r>
              <a:rPr lang="en-US" altLang="ko-KR" b="1" dirty="0" smtClean="0">
                <a:solidFill>
                  <a:schemeClr val="tx1"/>
                </a:solidFill>
              </a:rPr>
              <a:t>1</a:t>
            </a:r>
          </a:p>
          <a:p>
            <a:r>
              <a:rPr lang="ko-KR" altLang="en-US" b="1" dirty="0" smtClean="0">
                <a:solidFill>
                  <a:schemeClr val="tx1"/>
                </a:solidFill>
              </a:rPr>
              <a:t>학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r>
              <a:rPr lang="ko-KR" altLang="en-US" b="1" dirty="0">
                <a:solidFill>
                  <a:schemeClr val="tx1"/>
                </a:solidFill>
              </a:rPr>
              <a:t>년</a:t>
            </a:r>
          </a:p>
        </p:txBody>
      </p:sp>
      <p:sp>
        <p:nvSpPr>
          <p:cNvPr id="10" name="모서리가 둥근 직사각형 9"/>
          <p:cNvSpPr/>
          <p:nvPr/>
        </p:nvSpPr>
        <p:spPr>
          <a:xfrm>
            <a:off x="913026" y="1413484"/>
            <a:ext cx="11020100" cy="1222311"/>
          </a:xfrm>
          <a:prstGeom prst="roundRect">
            <a:avLst/>
          </a:prstGeom>
          <a:gradFill flip="none" rotWithShape="1">
            <a:gsLst>
              <a:gs pos="0">
                <a:srgbClr val="C1C1CA"/>
              </a:gs>
              <a:gs pos="53000">
                <a:srgbClr val="DCDCE5"/>
              </a:gs>
              <a:gs pos="100000">
                <a:srgbClr val="E4E4ED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737118" y="1398717"/>
            <a:ext cx="298580" cy="1222311"/>
          </a:xfrm>
          <a:prstGeom prst="rect">
            <a:avLst/>
          </a:prstGeom>
          <a:solidFill>
            <a:srgbClr val="0066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b="1" dirty="0" smtClean="0">
                <a:solidFill>
                  <a:schemeClr val="bg1"/>
                </a:solidFill>
              </a:rPr>
              <a:t>1</a:t>
            </a:r>
          </a:p>
          <a:p>
            <a:pPr algn="ctr"/>
            <a:endParaRPr lang="en-US" altLang="ko-KR" b="1" dirty="0" smtClean="0">
              <a:solidFill>
                <a:schemeClr val="bg1"/>
              </a:solidFill>
            </a:endParaRPr>
          </a:p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2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16" name="모서리가 둥근 직사각형 15"/>
          <p:cNvSpPr/>
          <p:nvPr/>
        </p:nvSpPr>
        <p:spPr>
          <a:xfrm>
            <a:off x="1201410" y="2165610"/>
            <a:ext cx="1252178" cy="322944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B8E3E9"/>
              </a:gs>
              <a:gs pos="100000">
                <a:srgbClr val="A9DDE4"/>
              </a:gs>
            </a:gsLst>
            <a:lin ang="5400000" scaled="1"/>
            <a:tileRect/>
          </a:gradFill>
          <a:ln w="19050">
            <a:solidFill>
              <a:srgbClr val="215D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/>
            <a:r>
              <a:rPr lang="ko-KR" altLang="en-US" sz="1200" spc="-150" dirty="0" err="1" smtClean="0">
                <a:solidFill>
                  <a:schemeClr val="tx1"/>
                </a:solidFill>
              </a:rPr>
              <a:t>식품과건강</a:t>
            </a:r>
            <a:endParaRPr lang="en-US" altLang="ko-KR" sz="1200" spc="-150" dirty="0">
              <a:solidFill>
                <a:schemeClr val="tx1"/>
              </a:solidFill>
            </a:endParaRPr>
          </a:p>
        </p:txBody>
      </p:sp>
      <p:sp>
        <p:nvSpPr>
          <p:cNvPr id="47" name="모서리가 둥근 직사각형 46"/>
          <p:cNvSpPr/>
          <p:nvPr/>
        </p:nvSpPr>
        <p:spPr>
          <a:xfrm>
            <a:off x="317241" y="2774977"/>
            <a:ext cx="11589267" cy="1222311"/>
          </a:xfrm>
          <a:prstGeom prst="roundRect">
            <a:avLst/>
          </a:prstGeom>
          <a:solidFill>
            <a:srgbClr val="00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b="1" spc="-300" dirty="0">
                <a:solidFill>
                  <a:schemeClr val="tx1"/>
                </a:solidFill>
              </a:rPr>
              <a:t> </a:t>
            </a:r>
            <a:r>
              <a:rPr lang="en-US" altLang="ko-KR" b="1" dirty="0">
                <a:solidFill>
                  <a:schemeClr val="tx1"/>
                </a:solidFill>
              </a:rPr>
              <a:t>2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r>
              <a:rPr lang="ko-KR" altLang="en-US" b="1" dirty="0" smtClean="0">
                <a:solidFill>
                  <a:schemeClr val="tx1"/>
                </a:solidFill>
              </a:rPr>
              <a:t>학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r>
              <a:rPr lang="ko-KR" altLang="en-US" b="1" dirty="0">
                <a:solidFill>
                  <a:schemeClr val="tx1"/>
                </a:solidFill>
              </a:rPr>
              <a:t>년</a:t>
            </a:r>
          </a:p>
        </p:txBody>
      </p:sp>
      <p:sp>
        <p:nvSpPr>
          <p:cNvPr id="48" name="모서리가 둥근 직사각형 47"/>
          <p:cNvSpPr/>
          <p:nvPr/>
        </p:nvSpPr>
        <p:spPr>
          <a:xfrm>
            <a:off x="886408" y="2774977"/>
            <a:ext cx="11020100" cy="1222311"/>
          </a:xfrm>
          <a:prstGeom prst="roundRect">
            <a:avLst/>
          </a:prstGeom>
          <a:gradFill flip="none" rotWithShape="1">
            <a:gsLst>
              <a:gs pos="0">
                <a:srgbClr val="C1C1CA"/>
              </a:gs>
              <a:gs pos="53000">
                <a:srgbClr val="DCDCE5"/>
              </a:gs>
              <a:gs pos="100000">
                <a:srgbClr val="E4E4ED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9" name="직사각형 48"/>
          <p:cNvSpPr/>
          <p:nvPr/>
        </p:nvSpPr>
        <p:spPr>
          <a:xfrm>
            <a:off x="737118" y="2774977"/>
            <a:ext cx="298580" cy="1222311"/>
          </a:xfrm>
          <a:prstGeom prst="rect">
            <a:avLst/>
          </a:prstGeom>
          <a:solidFill>
            <a:srgbClr val="0066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b="1" dirty="0" smtClean="0">
                <a:solidFill>
                  <a:schemeClr val="bg1"/>
                </a:solidFill>
              </a:rPr>
              <a:t>1</a:t>
            </a:r>
          </a:p>
          <a:p>
            <a:pPr algn="ctr"/>
            <a:endParaRPr lang="en-US" altLang="ko-KR" b="1" dirty="0" smtClean="0">
              <a:solidFill>
                <a:schemeClr val="bg1"/>
              </a:solidFill>
            </a:endParaRPr>
          </a:p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2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67" name="모서리가 둥근 직사각형 66"/>
          <p:cNvSpPr/>
          <p:nvPr/>
        </p:nvSpPr>
        <p:spPr>
          <a:xfrm>
            <a:off x="3830163" y="2972762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공학설계입문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69" name="모서리가 둥근 직사각형 68"/>
          <p:cNvSpPr/>
          <p:nvPr/>
        </p:nvSpPr>
        <p:spPr>
          <a:xfrm>
            <a:off x="6420837" y="2970760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 smtClean="0">
                <a:solidFill>
                  <a:schemeClr val="tx1"/>
                </a:solidFill>
              </a:rPr>
              <a:t>식품가공학및실험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70" name="모서리가 둥근 직사각형 69"/>
          <p:cNvSpPr/>
          <p:nvPr/>
        </p:nvSpPr>
        <p:spPr>
          <a:xfrm>
            <a:off x="7699518" y="2970554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유기화학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73" name="모서리가 둥근 직사각형 72"/>
          <p:cNvSpPr/>
          <p:nvPr/>
        </p:nvSpPr>
        <p:spPr>
          <a:xfrm>
            <a:off x="9007363" y="3537257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150" spc="-150" dirty="0" err="1" smtClean="0">
                <a:solidFill>
                  <a:schemeClr val="tx1"/>
                </a:solidFill>
              </a:rPr>
              <a:t>식품기기장치</a:t>
            </a:r>
            <a:r>
              <a:rPr lang="ko-KR" altLang="en-US" sz="1150" spc="-150" dirty="0" err="1">
                <a:solidFill>
                  <a:schemeClr val="tx1"/>
                </a:solidFill>
              </a:rPr>
              <a:t>학</a:t>
            </a:r>
            <a:endParaRPr lang="ko-KR" altLang="en-US" sz="1150" spc="-150" dirty="0">
              <a:solidFill>
                <a:schemeClr val="tx1"/>
              </a:solidFill>
            </a:endParaRPr>
          </a:p>
        </p:txBody>
      </p:sp>
      <p:sp>
        <p:nvSpPr>
          <p:cNvPr id="75" name="모서리가 둥근 직사각형 74"/>
          <p:cNvSpPr/>
          <p:nvPr/>
        </p:nvSpPr>
        <p:spPr>
          <a:xfrm>
            <a:off x="6423076" y="3537258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 smtClean="0">
                <a:solidFill>
                  <a:schemeClr val="tx1"/>
                </a:solidFill>
              </a:rPr>
              <a:t>식품미생물학및실험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76" name="모서리가 둥근 직사각형 75"/>
          <p:cNvSpPr/>
          <p:nvPr/>
        </p:nvSpPr>
        <p:spPr>
          <a:xfrm>
            <a:off x="5133477" y="3537258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 smtClean="0">
                <a:solidFill>
                  <a:schemeClr val="tx1"/>
                </a:solidFill>
              </a:rPr>
              <a:t>식품가공저장학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77" name="모서리가 둥근 직사각형 76"/>
          <p:cNvSpPr/>
          <p:nvPr/>
        </p:nvSpPr>
        <p:spPr>
          <a:xfrm>
            <a:off x="3829543" y="3537678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 smtClean="0">
                <a:solidFill>
                  <a:schemeClr val="tx1"/>
                </a:solidFill>
              </a:rPr>
              <a:t>식품저장</a:t>
            </a:r>
            <a:r>
              <a:rPr lang="ko-KR" altLang="en-US" sz="1200" spc="-150" dirty="0" err="1">
                <a:solidFill>
                  <a:schemeClr val="tx1"/>
                </a:solidFill>
              </a:rPr>
              <a:t>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78" name="모서리가 둥근 직사각형 77"/>
          <p:cNvSpPr/>
          <p:nvPr/>
        </p:nvSpPr>
        <p:spPr>
          <a:xfrm>
            <a:off x="317241" y="4151237"/>
            <a:ext cx="11589267" cy="1222311"/>
          </a:xfrm>
          <a:prstGeom prst="roundRect">
            <a:avLst/>
          </a:prstGeom>
          <a:solidFill>
            <a:srgbClr val="00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b="1" spc="-300" dirty="0">
                <a:solidFill>
                  <a:schemeClr val="tx1"/>
                </a:solidFill>
              </a:rPr>
              <a:t> </a:t>
            </a:r>
            <a:r>
              <a:rPr lang="en-US" altLang="ko-KR" b="1" dirty="0" smtClean="0">
                <a:solidFill>
                  <a:schemeClr val="tx1"/>
                </a:solidFill>
              </a:rPr>
              <a:t>3</a:t>
            </a:r>
          </a:p>
          <a:p>
            <a:r>
              <a:rPr lang="ko-KR" altLang="en-US" b="1" dirty="0" smtClean="0">
                <a:solidFill>
                  <a:schemeClr val="tx1"/>
                </a:solidFill>
              </a:rPr>
              <a:t>학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r>
              <a:rPr lang="ko-KR" altLang="en-US" b="1" dirty="0">
                <a:solidFill>
                  <a:schemeClr val="tx1"/>
                </a:solidFill>
              </a:rPr>
              <a:t>년</a:t>
            </a:r>
          </a:p>
        </p:txBody>
      </p:sp>
      <p:sp>
        <p:nvSpPr>
          <p:cNvPr id="79" name="모서리가 둥근 직사각형 78"/>
          <p:cNvSpPr/>
          <p:nvPr/>
        </p:nvSpPr>
        <p:spPr>
          <a:xfrm>
            <a:off x="886408" y="4151237"/>
            <a:ext cx="11020100" cy="1222311"/>
          </a:xfrm>
          <a:prstGeom prst="roundRect">
            <a:avLst/>
          </a:prstGeom>
          <a:gradFill flip="none" rotWithShape="1">
            <a:gsLst>
              <a:gs pos="0">
                <a:srgbClr val="C1C1CA"/>
              </a:gs>
              <a:gs pos="53000">
                <a:srgbClr val="DCDCE5"/>
              </a:gs>
              <a:gs pos="100000">
                <a:srgbClr val="E4E4ED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0" name="직사각형 79"/>
          <p:cNvSpPr/>
          <p:nvPr/>
        </p:nvSpPr>
        <p:spPr>
          <a:xfrm>
            <a:off x="737118" y="4151237"/>
            <a:ext cx="298580" cy="1222311"/>
          </a:xfrm>
          <a:prstGeom prst="rect">
            <a:avLst/>
          </a:prstGeom>
          <a:solidFill>
            <a:srgbClr val="0066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b="1" dirty="0" smtClean="0">
                <a:solidFill>
                  <a:schemeClr val="bg1"/>
                </a:solidFill>
              </a:rPr>
              <a:t>1</a:t>
            </a:r>
          </a:p>
          <a:p>
            <a:pPr algn="ctr"/>
            <a:endParaRPr lang="en-US" altLang="ko-KR" b="1" dirty="0" smtClean="0">
              <a:solidFill>
                <a:schemeClr val="bg1"/>
              </a:solidFill>
            </a:endParaRPr>
          </a:p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2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96" name="모서리가 둥근 직사각형 95"/>
          <p:cNvSpPr/>
          <p:nvPr/>
        </p:nvSpPr>
        <p:spPr>
          <a:xfrm>
            <a:off x="317241" y="5527497"/>
            <a:ext cx="11589267" cy="1222311"/>
          </a:xfrm>
          <a:prstGeom prst="roundRect">
            <a:avLst/>
          </a:prstGeom>
          <a:solidFill>
            <a:srgbClr val="00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b="1" spc="-300" dirty="0">
                <a:solidFill>
                  <a:schemeClr val="tx1"/>
                </a:solidFill>
              </a:rPr>
              <a:t> </a:t>
            </a:r>
            <a:r>
              <a:rPr lang="en-US" altLang="ko-KR" b="1" dirty="0">
                <a:solidFill>
                  <a:schemeClr val="tx1"/>
                </a:solidFill>
              </a:rPr>
              <a:t>4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r>
              <a:rPr lang="ko-KR" altLang="en-US" b="1" dirty="0" smtClean="0">
                <a:solidFill>
                  <a:schemeClr val="tx1"/>
                </a:solidFill>
              </a:rPr>
              <a:t>학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r>
              <a:rPr lang="ko-KR" altLang="en-US" b="1" dirty="0">
                <a:solidFill>
                  <a:schemeClr val="tx1"/>
                </a:solidFill>
              </a:rPr>
              <a:t>년</a:t>
            </a:r>
          </a:p>
        </p:txBody>
      </p:sp>
      <p:sp>
        <p:nvSpPr>
          <p:cNvPr id="97" name="모서리가 둥근 직사각형 96"/>
          <p:cNvSpPr/>
          <p:nvPr/>
        </p:nvSpPr>
        <p:spPr>
          <a:xfrm>
            <a:off x="886408" y="5527497"/>
            <a:ext cx="11020100" cy="1222311"/>
          </a:xfrm>
          <a:prstGeom prst="roundRect">
            <a:avLst/>
          </a:prstGeom>
          <a:gradFill flip="none" rotWithShape="1">
            <a:gsLst>
              <a:gs pos="0">
                <a:srgbClr val="C1C1CA"/>
              </a:gs>
              <a:gs pos="53000">
                <a:srgbClr val="DCDCE5"/>
              </a:gs>
              <a:gs pos="100000">
                <a:srgbClr val="E4E4ED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8" name="직사각형 97"/>
          <p:cNvSpPr/>
          <p:nvPr/>
        </p:nvSpPr>
        <p:spPr>
          <a:xfrm>
            <a:off x="737118" y="5518871"/>
            <a:ext cx="298580" cy="1222311"/>
          </a:xfrm>
          <a:prstGeom prst="rect">
            <a:avLst/>
          </a:prstGeom>
          <a:solidFill>
            <a:srgbClr val="0066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b="1" dirty="0" smtClean="0">
                <a:solidFill>
                  <a:schemeClr val="bg1"/>
                </a:solidFill>
              </a:rPr>
              <a:t>1</a:t>
            </a:r>
          </a:p>
          <a:p>
            <a:pPr algn="ctr"/>
            <a:endParaRPr lang="en-US" altLang="ko-KR" b="1" dirty="0" smtClean="0">
              <a:solidFill>
                <a:schemeClr val="bg1"/>
              </a:solidFill>
            </a:endParaRPr>
          </a:p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2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cxnSp>
        <p:nvCxnSpPr>
          <p:cNvPr id="114" name="직선 연결선 113"/>
          <p:cNvCxnSpPr>
            <a:stCxn id="7" idx="3"/>
          </p:cNvCxnSpPr>
          <p:nvPr/>
        </p:nvCxnSpPr>
        <p:spPr>
          <a:xfrm flipH="1">
            <a:off x="1035698" y="2009873"/>
            <a:ext cx="10870810" cy="0"/>
          </a:xfrm>
          <a:prstGeom prst="line">
            <a:avLst/>
          </a:prstGeom>
          <a:ln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직선 연결선 115"/>
          <p:cNvCxnSpPr>
            <a:stCxn id="48" idx="3"/>
            <a:endCxn id="49" idx="3"/>
          </p:cNvCxnSpPr>
          <p:nvPr/>
        </p:nvCxnSpPr>
        <p:spPr>
          <a:xfrm flipH="1">
            <a:off x="1035698" y="3386133"/>
            <a:ext cx="10870810" cy="0"/>
          </a:xfrm>
          <a:prstGeom prst="line">
            <a:avLst/>
          </a:prstGeom>
          <a:ln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직선 연결선 118"/>
          <p:cNvCxnSpPr>
            <a:stCxn id="78" idx="3"/>
            <a:endCxn id="80" idx="3"/>
          </p:cNvCxnSpPr>
          <p:nvPr/>
        </p:nvCxnSpPr>
        <p:spPr>
          <a:xfrm flipH="1">
            <a:off x="1035698" y="4762393"/>
            <a:ext cx="10870810" cy="0"/>
          </a:xfrm>
          <a:prstGeom prst="line">
            <a:avLst/>
          </a:prstGeom>
          <a:ln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직선 연결선 121"/>
          <p:cNvCxnSpPr/>
          <p:nvPr/>
        </p:nvCxnSpPr>
        <p:spPr>
          <a:xfrm flipH="1">
            <a:off x="1035698" y="6138653"/>
            <a:ext cx="10870810" cy="0"/>
          </a:xfrm>
          <a:prstGeom prst="line">
            <a:avLst/>
          </a:prstGeom>
          <a:ln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모서리가 둥근 직사각형 30"/>
          <p:cNvSpPr/>
          <p:nvPr/>
        </p:nvSpPr>
        <p:spPr>
          <a:xfrm>
            <a:off x="8915487" y="1136267"/>
            <a:ext cx="1252178" cy="242632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B8E3E9"/>
              </a:gs>
              <a:gs pos="100000">
                <a:srgbClr val="A9DDE4"/>
              </a:gs>
            </a:gsLst>
            <a:lin ang="5400000" scaled="1"/>
            <a:tileRect/>
          </a:gradFill>
          <a:ln w="19050">
            <a:solidFill>
              <a:srgbClr val="215D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34" name="모서리가 둥근 직사각형 33"/>
          <p:cNvSpPr/>
          <p:nvPr/>
        </p:nvSpPr>
        <p:spPr>
          <a:xfrm>
            <a:off x="10276959" y="1136485"/>
            <a:ext cx="1252178" cy="242632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132" name="모서리가 둥근 직사각형 131"/>
          <p:cNvSpPr/>
          <p:nvPr/>
        </p:nvSpPr>
        <p:spPr>
          <a:xfrm>
            <a:off x="6031259" y="4322839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생화학</a:t>
            </a:r>
            <a:r>
              <a:rPr lang="en-US" altLang="ko-KR" sz="1200" spc="-150" dirty="0" smtClean="0">
                <a:solidFill>
                  <a:schemeClr val="tx1"/>
                </a:solidFill>
              </a:rPr>
              <a:t>(1)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37" name="모서리가 둥근 직사각형 136"/>
          <p:cNvSpPr/>
          <p:nvPr/>
        </p:nvSpPr>
        <p:spPr>
          <a:xfrm>
            <a:off x="7311554" y="4325650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 smtClean="0">
                <a:solidFill>
                  <a:schemeClr val="tx1"/>
                </a:solidFill>
              </a:rPr>
              <a:t>식품화학및실험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44" name="모서리가 둥근 직사각형 143"/>
          <p:cNvSpPr/>
          <p:nvPr/>
        </p:nvSpPr>
        <p:spPr>
          <a:xfrm>
            <a:off x="8599007" y="4317330"/>
            <a:ext cx="103485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식품위생학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46" name="모서리가 둥근 직사각형 145"/>
          <p:cNvSpPr/>
          <p:nvPr/>
        </p:nvSpPr>
        <p:spPr>
          <a:xfrm>
            <a:off x="2042582" y="5541662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100" spc="-150" dirty="0" err="1" smtClean="0">
                <a:solidFill>
                  <a:schemeClr val="tx1"/>
                </a:solidFill>
              </a:rPr>
              <a:t>농업교재연구및지도법</a:t>
            </a:r>
            <a:endParaRPr lang="ko-KR" altLang="en-US" sz="1100" spc="-150" dirty="0">
              <a:solidFill>
                <a:schemeClr val="tx1"/>
              </a:solidFill>
            </a:endParaRPr>
          </a:p>
        </p:txBody>
      </p:sp>
      <p:sp>
        <p:nvSpPr>
          <p:cNvPr id="148" name="모서리가 둥근 직사각형 147"/>
          <p:cNvSpPr/>
          <p:nvPr/>
        </p:nvSpPr>
        <p:spPr>
          <a:xfrm>
            <a:off x="3353373" y="5541662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100" spc="-150" dirty="0" err="1" smtClean="0">
                <a:solidFill>
                  <a:schemeClr val="tx1"/>
                </a:solidFill>
              </a:rPr>
              <a:t>식품품질관리</a:t>
            </a:r>
            <a:r>
              <a:rPr lang="ko-KR" altLang="en-US" sz="1100" spc="-150" dirty="0" err="1" smtClean="0">
                <a:solidFill>
                  <a:schemeClr val="tx1"/>
                </a:solidFill>
              </a:rPr>
              <a:t>및실험</a:t>
            </a:r>
            <a:endParaRPr lang="ko-KR" altLang="en-US" sz="1100" spc="-150" dirty="0">
              <a:solidFill>
                <a:schemeClr val="tx1"/>
              </a:solidFill>
            </a:endParaRPr>
          </a:p>
        </p:txBody>
      </p:sp>
      <p:sp>
        <p:nvSpPr>
          <p:cNvPr id="149" name="모서리가 둥근 직사각형 148"/>
          <p:cNvSpPr/>
          <p:nvPr/>
        </p:nvSpPr>
        <p:spPr>
          <a:xfrm>
            <a:off x="2551155" y="6347685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 smtClean="0">
                <a:solidFill>
                  <a:schemeClr val="tx1"/>
                </a:solidFill>
              </a:rPr>
              <a:t>농업논리및논술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51" name="모서리가 둥근 직사각형 150"/>
          <p:cNvSpPr/>
          <p:nvPr/>
        </p:nvSpPr>
        <p:spPr>
          <a:xfrm>
            <a:off x="3881919" y="6347685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식품공학세미나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52" name="모서리가 둥근 직사각형 151"/>
          <p:cNvSpPr/>
          <p:nvPr/>
        </p:nvSpPr>
        <p:spPr>
          <a:xfrm>
            <a:off x="6006668" y="5541662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 smtClean="0">
                <a:solidFill>
                  <a:schemeClr val="tx1"/>
                </a:solidFill>
              </a:rPr>
              <a:t>식품개발및공정설계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53" name="모서리가 둥근 직사각형 152"/>
          <p:cNvSpPr/>
          <p:nvPr/>
        </p:nvSpPr>
        <p:spPr>
          <a:xfrm>
            <a:off x="5221702" y="6347685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식품신제품개발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56" name="모서리가 둥근 직사각형 155"/>
          <p:cNvSpPr/>
          <p:nvPr/>
        </p:nvSpPr>
        <p:spPr>
          <a:xfrm>
            <a:off x="8668196" y="5540577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식품위생관</a:t>
            </a:r>
            <a:r>
              <a:rPr lang="ko-KR" altLang="en-US" sz="1200" spc="-150" dirty="0">
                <a:solidFill>
                  <a:schemeClr val="tx1"/>
                </a:solidFill>
              </a:rPr>
              <a:t>리</a:t>
            </a:r>
          </a:p>
        </p:txBody>
      </p:sp>
      <p:sp>
        <p:nvSpPr>
          <p:cNvPr id="157" name="모서리가 둥근 직사각형 156"/>
          <p:cNvSpPr/>
          <p:nvPr/>
        </p:nvSpPr>
        <p:spPr>
          <a:xfrm>
            <a:off x="6552370" y="6359300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en-US" altLang="ko-KR" sz="1200" spc="-150" dirty="0" smtClean="0">
                <a:solidFill>
                  <a:schemeClr val="tx1"/>
                </a:solidFill>
              </a:rPr>
              <a:t>HACCP </a:t>
            </a:r>
            <a:r>
              <a:rPr lang="ko-KR" altLang="en-US" sz="1200" spc="-150" dirty="0" smtClean="0">
                <a:solidFill>
                  <a:schemeClr val="tx1"/>
                </a:solidFill>
              </a:rPr>
              <a:t>실무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58" name="모서리가 둥근 직사각형 157"/>
          <p:cNvSpPr/>
          <p:nvPr/>
        </p:nvSpPr>
        <p:spPr>
          <a:xfrm>
            <a:off x="7891675" y="6372000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천연물화학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59" name="모서리가 둥근 직사각형 158"/>
          <p:cNvSpPr/>
          <p:nvPr/>
        </p:nvSpPr>
        <p:spPr>
          <a:xfrm>
            <a:off x="9244158" y="6372000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기능성식품개발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68" name="모서리가 둥근 직사각형 67"/>
          <p:cNvSpPr/>
          <p:nvPr/>
        </p:nvSpPr>
        <p:spPr>
          <a:xfrm>
            <a:off x="5127028" y="2972763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 smtClean="0">
                <a:solidFill>
                  <a:schemeClr val="tx1"/>
                </a:solidFill>
              </a:rPr>
              <a:t>식품가공</a:t>
            </a:r>
            <a:r>
              <a:rPr lang="ko-KR" altLang="en-US" sz="1200" spc="-150" dirty="0" err="1">
                <a:solidFill>
                  <a:schemeClr val="tx1"/>
                </a:solidFill>
              </a:rPr>
              <a:t>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68" name="모서리가 둥근 직사각형 167"/>
          <p:cNvSpPr/>
          <p:nvPr/>
        </p:nvSpPr>
        <p:spPr>
          <a:xfrm>
            <a:off x="4674189" y="5863131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식품</a:t>
            </a:r>
            <a:r>
              <a:rPr lang="en-US" altLang="ko-KR" sz="1200" spc="-150" dirty="0" smtClean="0">
                <a:solidFill>
                  <a:schemeClr val="tx1"/>
                </a:solidFill>
              </a:rPr>
              <a:t>GMP</a:t>
            </a:r>
            <a:r>
              <a:rPr lang="ko-KR" altLang="en-US" sz="1200" spc="-150" dirty="0" err="1" smtClean="0">
                <a:solidFill>
                  <a:schemeClr val="tx1"/>
                </a:solidFill>
              </a:rPr>
              <a:t>및품질관리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71" name="모서리가 둥근 직사각형 170"/>
          <p:cNvSpPr/>
          <p:nvPr/>
        </p:nvSpPr>
        <p:spPr>
          <a:xfrm>
            <a:off x="4737450" y="4324814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발효공학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18" name="모서리가 둥근 직사각형 117"/>
          <p:cNvSpPr/>
          <p:nvPr/>
        </p:nvSpPr>
        <p:spPr>
          <a:xfrm>
            <a:off x="5090347" y="1591841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물</a:t>
            </a:r>
            <a:r>
              <a:rPr lang="ko-KR" altLang="en-US" sz="1200" spc="-150" dirty="0">
                <a:solidFill>
                  <a:schemeClr val="tx1"/>
                </a:solidFill>
              </a:rPr>
              <a:t>리</a:t>
            </a:r>
            <a:r>
              <a:rPr lang="ko-KR" altLang="en-US" sz="1200" spc="-150" dirty="0" smtClean="0">
                <a:solidFill>
                  <a:schemeClr val="tx1"/>
                </a:solidFill>
              </a:rPr>
              <a:t>화학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20" name="모서리가 둥근 직사각형 119"/>
          <p:cNvSpPr/>
          <p:nvPr/>
        </p:nvSpPr>
        <p:spPr>
          <a:xfrm>
            <a:off x="6424193" y="1591840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 smtClean="0">
                <a:solidFill>
                  <a:schemeClr val="tx1"/>
                </a:solidFill>
              </a:rPr>
              <a:t>식</a:t>
            </a:r>
            <a:r>
              <a:rPr lang="ko-KR" altLang="en-US" sz="1200" spc="-150" dirty="0" err="1">
                <a:solidFill>
                  <a:schemeClr val="tx1"/>
                </a:solidFill>
              </a:rPr>
              <a:t>품</a:t>
            </a:r>
            <a:r>
              <a:rPr lang="ko-KR" altLang="en-US" sz="1200" spc="-150" dirty="0" err="1" smtClean="0">
                <a:solidFill>
                  <a:schemeClr val="tx1"/>
                </a:solidFill>
              </a:rPr>
              <a:t>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21" name="모서리가 둥근 직사각형 120"/>
          <p:cNvSpPr/>
          <p:nvPr/>
        </p:nvSpPr>
        <p:spPr>
          <a:xfrm>
            <a:off x="5090967" y="2186986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 smtClean="0">
                <a:solidFill>
                  <a:schemeClr val="tx1"/>
                </a:solidFill>
              </a:rPr>
              <a:t>생활과미생물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23" name="모서리가 둥근 직사각형 122"/>
          <p:cNvSpPr/>
          <p:nvPr/>
        </p:nvSpPr>
        <p:spPr>
          <a:xfrm>
            <a:off x="6424813" y="2186985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 smtClean="0">
                <a:solidFill>
                  <a:schemeClr val="tx1"/>
                </a:solidFill>
              </a:rPr>
              <a:t>식품공학의이해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25" name="TextBox 124"/>
          <p:cNvSpPr txBox="1"/>
          <p:nvPr/>
        </p:nvSpPr>
        <p:spPr>
          <a:xfrm>
            <a:off x="10520119" y="1110744"/>
            <a:ext cx="13543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 smtClean="0"/>
              <a:t>전공선택</a:t>
            </a:r>
            <a:endParaRPr lang="ko-KR" altLang="en-US" sz="1200" dirty="0"/>
          </a:p>
        </p:txBody>
      </p:sp>
      <p:sp>
        <p:nvSpPr>
          <p:cNvPr id="155" name="모서리가 둥근 직사각형 154"/>
          <p:cNvSpPr/>
          <p:nvPr/>
        </p:nvSpPr>
        <p:spPr>
          <a:xfrm>
            <a:off x="7710705" y="3537256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 smtClean="0">
                <a:solidFill>
                  <a:schemeClr val="tx1"/>
                </a:solidFill>
              </a:rPr>
              <a:t>양조학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63" name="모서리가 둥근 직사각형 162"/>
          <p:cNvSpPr/>
          <p:nvPr/>
        </p:nvSpPr>
        <p:spPr>
          <a:xfrm>
            <a:off x="1827499" y="4925788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 smtClean="0">
                <a:solidFill>
                  <a:schemeClr val="tx1"/>
                </a:solidFill>
              </a:rPr>
              <a:t>기능성식품학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64" name="모서리가 둥근 직사각형 163"/>
          <p:cNvSpPr/>
          <p:nvPr/>
        </p:nvSpPr>
        <p:spPr>
          <a:xfrm>
            <a:off x="3128738" y="4925787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농업교육론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65" name="모서리가 둥근 직사각형 164"/>
          <p:cNvSpPr/>
          <p:nvPr/>
        </p:nvSpPr>
        <p:spPr>
          <a:xfrm>
            <a:off x="4445648" y="4925362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생화학</a:t>
            </a:r>
            <a:r>
              <a:rPr lang="en-US" altLang="ko-KR" sz="1200" spc="-150" dirty="0" smtClean="0">
                <a:solidFill>
                  <a:schemeClr val="tx1"/>
                </a:solidFill>
              </a:rPr>
              <a:t>(2)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66" name="모서리가 둥근 직사각형 165"/>
          <p:cNvSpPr/>
          <p:nvPr/>
        </p:nvSpPr>
        <p:spPr>
          <a:xfrm>
            <a:off x="5780447" y="4929510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식품공정분석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67" name="모서리가 둥근 직사각형 166"/>
          <p:cNvSpPr/>
          <p:nvPr/>
        </p:nvSpPr>
        <p:spPr>
          <a:xfrm>
            <a:off x="7105005" y="4925788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 smtClean="0">
                <a:solidFill>
                  <a:schemeClr val="tx1"/>
                </a:solidFill>
              </a:rPr>
              <a:t>식품위생학및실험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73" name="모서리가 둥근 직사각형 172"/>
          <p:cNvSpPr/>
          <p:nvPr/>
        </p:nvSpPr>
        <p:spPr>
          <a:xfrm>
            <a:off x="9759680" y="4916731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식품위생법</a:t>
            </a:r>
            <a:r>
              <a:rPr lang="ko-KR" altLang="en-US" sz="1200" spc="-150" dirty="0">
                <a:solidFill>
                  <a:schemeClr val="tx1"/>
                </a:solidFill>
              </a:rPr>
              <a:t>규</a:t>
            </a:r>
          </a:p>
        </p:txBody>
      </p:sp>
      <p:sp>
        <p:nvSpPr>
          <p:cNvPr id="176" name="모서리가 둥근 직사각형 175"/>
          <p:cNvSpPr/>
          <p:nvPr/>
        </p:nvSpPr>
        <p:spPr>
          <a:xfrm>
            <a:off x="7335193" y="5534624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기기분석</a:t>
            </a:r>
            <a:r>
              <a:rPr lang="ko-KR" altLang="en-US" sz="1200" spc="-150" dirty="0">
                <a:solidFill>
                  <a:schemeClr val="tx1"/>
                </a:solidFill>
              </a:rPr>
              <a:t>학</a:t>
            </a:r>
          </a:p>
        </p:txBody>
      </p:sp>
      <p:cxnSp>
        <p:nvCxnSpPr>
          <p:cNvPr id="189" name="직선 연결선 188"/>
          <p:cNvCxnSpPr/>
          <p:nvPr/>
        </p:nvCxnSpPr>
        <p:spPr>
          <a:xfrm flipV="1">
            <a:off x="4520190" y="5963562"/>
            <a:ext cx="0" cy="17084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39" name="모서리가 둥근 직사각형 138"/>
          <p:cNvSpPr/>
          <p:nvPr/>
        </p:nvSpPr>
        <p:spPr>
          <a:xfrm>
            <a:off x="8989325" y="2970727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 smtClean="0">
                <a:solidFill>
                  <a:schemeClr val="tx1"/>
                </a:solidFill>
              </a:rPr>
              <a:t>식품재료</a:t>
            </a:r>
            <a:r>
              <a:rPr lang="ko-KR" altLang="en-US" sz="1200" spc="-150" dirty="0" err="1">
                <a:solidFill>
                  <a:schemeClr val="tx1"/>
                </a:solidFill>
              </a:rPr>
              <a:t>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45" name="모서리가 둥근 직사각형 144"/>
          <p:cNvSpPr/>
          <p:nvPr/>
        </p:nvSpPr>
        <p:spPr>
          <a:xfrm>
            <a:off x="9676229" y="4317330"/>
            <a:ext cx="1138273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smtClean="0">
                <a:solidFill>
                  <a:schemeClr val="tx1"/>
                </a:solidFill>
              </a:rPr>
              <a:t>식품기준규격실무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70" name="모서리가 둥근 직사각형 169"/>
          <p:cNvSpPr/>
          <p:nvPr/>
        </p:nvSpPr>
        <p:spPr>
          <a:xfrm>
            <a:off x="3431007" y="4324814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실험통계</a:t>
            </a:r>
            <a:r>
              <a:rPr lang="ko-KR" altLang="en-US" sz="1200" spc="-150" dirty="0">
                <a:solidFill>
                  <a:schemeClr val="tx1"/>
                </a:solidFill>
              </a:rPr>
              <a:t>학</a:t>
            </a:r>
          </a:p>
        </p:txBody>
      </p:sp>
      <p:sp>
        <p:nvSpPr>
          <p:cNvPr id="177" name="모서리가 둥근 직사각형 176"/>
          <p:cNvSpPr/>
          <p:nvPr/>
        </p:nvSpPr>
        <p:spPr>
          <a:xfrm>
            <a:off x="8452546" y="4916731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식품분</a:t>
            </a:r>
            <a:r>
              <a:rPr lang="ko-KR" altLang="en-US" sz="1200" spc="-150" dirty="0">
                <a:solidFill>
                  <a:schemeClr val="tx1"/>
                </a:solidFill>
              </a:rPr>
              <a:t>석</a:t>
            </a:r>
          </a:p>
        </p:txBody>
      </p:sp>
      <p:sp>
        <p:nvSpPr>
          <p:cNvPr id="181" name="모서리가 둥근 직사각형 180"/>
          <p:cNvSpPr/>
          <p:nvPr/>
        </p:nvSpPr>
        <p:spPr>
          <a:xfrm>
            <a:off x="3336937" y="5872976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en-US" altLang="ko-KR" sz="1200" spc="-150" dirty="0" smtClean="0">
                <a:solidFill>
                  <a:schemeClr val="tx1"/>
                </a:solidFill>
              </a:rPr>
              <a:t>HACCP</a:t>
            </a:r>
            <a:r>
              <a:rPr lang="ko-KR" altLang="en-US" sz="1200" spc="-150" dirty="0" err="1" smtClean="0">
                <a:solidFill>
                  <a:schemeClr val="tx1"/>
                </a:solidFill>
              </a:rPr>
              <a:t>및식품안전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85" name="모서리가 둥근 직사각형 184"/>
          <p:cNvSpPr/>
          <p:nvPr/>
        </p:nvSpPr>
        <p:spPr>
          <a:xfrm>
            <a:off x="4674189" y="5541662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발효효소공</a:t>
            </a:r>
            <a:r>
              <a:rPr lang="ko-KR" altLang="en-US" sz="1200" spc="-150" dirty="0">
                <a:solidFill>
                  <a:schemeClr val="tx1"/>
                </a:solidFill>
              </a:rPr>
              <a:t>학</a:t>
            </a:r>
          </a:p>
        </p:txBody>
      </p:sp>
      <p:sp>
        <p:nvSpPr>
          <p:cNvPr id="81" name="모서리가 둥근 직사각형 80"/>
          <p:cNvSpPr/>
          <p:nvPr/>
        </p:nvSpPr>
        <p:spPr>
          <a:xfrm>
            <a:off x="2042582" y="5861518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100" spc="-150" dirty="0" err="1" smtClean="0">
                <a:solidFill>
                  <a:schemeClr val="tx1"/>
                </a:solidFill>
              </a:rPr>
              <a:t>기능성식품가공및개</a:t>
            </a:r>
            <a:r>
              <a:rPr lang="ko-KR" altLang="en-US" sz="1100" spc="-150" dirty="0" err="1">
                <a:solidFill>
                  <a:schemeClr val="tx1"/>
                </a:solidFill>
              </a:rPr>
              <a:t>발</a:t>
            </a:r>
            <a:endParaRPr lang="ko-KR" altLang="en-US" sz="1100" spc="-150" dirty="0">
              <a:solidFill>
                <a:schemeClr val="tx1"/>
              </a:solidFill>
            </a:endParaRPr>
          </a:p>
        </p:txBody>
      </p:sp>
      <p:sp>
        <p:nvSpPr>
          <p:cNvPr id="82" name="모서리가 둥근 직사각형 81"/>
          <p:cNvSpPr/>
          <p:nvPr/>
        </p:nvSpPr>
        <p:spPr>
          <a:xfrm>
            <a:off x="7283437" y="5883093"/>
            <a:ext cx="1403637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100" spc="-150" dirty="0" err="1" smtClean="0">
                <a:solidFill>
                  <a:schemeClr val="tx1"/>
                </a:solidFill>
              </a:rPr>
              <a:t>미생물학적식품품질관리</a:t>
            </a:r>
            <a:endParaRPr lang="ko-KR" altLang="en-US" sz="1100" spc="-150" dirty="0">
              <a:solidFill>
                <a:schemeClr val="tx1"/>
              </a:solidFill>
            </a:endParaRPr>
          </a:p>
        </p:txBody>
      </p:sp>
      <p:sp>
        <p:nvSpPr>
          <p:cNvPr id="83" name="모서리가 둥근 직사각형 82"/>
          <p:cNvSpPr/>
          <p:nvPr/>
        </p:nvSpPr>
        <p:spPr>
          <a:xfrm>
            <a:off x="6006668" y="5863131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식품관능평가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24882" y="1116951"/>
            <a:ext cx="12695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 smtClean="0"/>
              <a:t>선택교</a:t>
            </a:r>
            <a:r>
              <a:rPr lang="ko-KR" altLang="en-US" sz="1200" dirty="0"/>
              <a:t>양</a:t>
            </a:r>
          </a:p>
        </p:txBody>
      </p:sp>
      <p:sp>
        <p:nvSpPr>
          <p:cNvPr id="84" name="모서리가 둥근 직사각형 83"/>
          <p:cNvSpPr/>
          <p:nvPr/>
        </p:nvSpPr>
        <p:spPr>
          <a:xfrm>
            <a:off x="2515699" y="2972763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식품미생물학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85" name="모서리가 둥근 직사각형 84"/>
          <p:cNvSpPr/>
          <p:nvPr/>
        </p:nvSpPr>
        <p:spPr>
          <a:xfrm>
            <a:off x="2502649" y="3537678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식품화학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87" name="모서리가 둥근 직사각형 86"/>
          <p:cNvSpPr/>
          <p:nvPr/>
        </p:nvSpPr>
        <p:spPr>
          <a:xfrm>
            <a:off x="2101195" y="4317329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식품공학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88" name="모서리가 둥근 직사각형 87"/>
          <p:cNvSpPr/>
          <p:nvPr/>
        </p:nvSpPr>
        <p:spPr>
          <a:xfrm>
            <a:off x="8687074" y="5867515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취업설계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6302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778</TotalTime>
  <Words>92</Words>
  <Application>Microsoft Office PowerPoint</Application>
  <PresentationFormat>사용자 지정</PresentationFormat>
  <Paragraphs>76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김동욱</dc:creator>
  <cp:lastModifiedBy>user</cp:lastModifiedBy>
  <cp:revision>58</cp:revision>
  <dcterms:created xsi:type="dcterms:W3CDTF">2015-08-04T04:25:05Z</dcterms:created>
  <dcterms:modified xsi:type="dcterms:W3CDTF">2019-11-15T01:22:09Z</dcterms:modified>
</cp:coreProperties>
</file>