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62" y="6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직사각형 271"/>
          <p:cNvSpPr/>
          <p:nvPr/>
        </p:nvSpPr>
        <p:spPr>
          <a:xfrm>
            <a:off x="79623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</a:p>
        </p:txBody>
      </p:sp>
      <p:sp>
        <p:nvSpPr>
          <p:cNvPr id="168" name="직사각형 167"/>
          <p:cNvSpPr/>
          <p:nvPr/>
        </p:nvSpPr>
        <p:spPr>
          <a:xfrm>
            <a:off x="96765" y="216125"/>
            <a:ext cx="1790675" cy="36019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216125"/>
            <a:ext cx="1790675" cy="36019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216125"/>
            <a:ext cx="1790675" cy="36019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216125"/>
            <a:ext cx="1790675" cy="3601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76164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5" name="직사각형 204"/>
          <p:cNvSpPr/>
          <p:nvPr/>
        </p:nvSpPr>
        <p:spPr>
          <a:xfrm>
            <a:off x="4400103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이해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6560343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응용</a:t>
            </a:r>
            <a:endParaRPr lang="en-US" altLang="ko-KR" sz="1100" smtClean="0"/>
          </a:p>
        </p:txBody>
      </p:sp>
      <p:sp>
        <p:nvSpPr>
          <p:cNvPr id="244" name="직사각형 243"/>
          <p:cNvSpPr/>
          <p:nvPr/>
        </p:nvSpPr>
        <p:spPr>
          <a:xfrm>
            <a:off x="7568455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생활속의 물리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1087735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5408215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공학윤리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79623" y="20163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자연과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79623" y="288042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147" name="직사각형 146"/>
          <p:cNvSpPr/>
          <p:nvPr/>
        </p:nvSpPr>
        <p:spPr>
          <a:xfrm>
            <a:off x="4400103" y="28804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r>
              <a:rPr lang="en-US" altLang="ko-KR" sz="1100" smtClean="0"/>
              <a:t>(2)</a:t>
            </a:r>
          </a:p>
        </p:txBody>
      </p:sp>
      <p:sp>
        <p:nvSpPr>
          <p:cNvPr id="156" name="직사각형 155"/>
          <p:cNvSpPr/>
          <p:nvPr/>
        </p:nvSpPr>
        <p:spPr>
          <a:xfrm>
            <a:off x="2239863" y="28804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유기화학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3247975" y="28804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r>
              <a:rPr lang="en-US" altLang="ko-KR" sz="1100" smtClean="0"/>
              <a:t>(1)</a:t>
            </a:r>
          </a:p>
        </p:txBody>
      </p:sp>
      <p:sp>
        <p:nvSpPr>
          <p:cNvPr id="160" name="직사각형 159"/>
          <p:cNvSpPr/>
          <p:nvPr/>
        </p:nvSpPr>
        <p:spPr>
          <a:xfrm>
            <a:off x="5408215" y="288042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효소학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79623" y="37445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4400103" y="37445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식품화학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1087735" y="37445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물리학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5408215" y="37445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영양학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79623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기초수학</a:t>
            </a:r>
            <a:r>
              <a:rPr lang="en-US" altLang="ko-KR" sz="1100" smtClean="0"/>
              <a:t>(1)</a:t>
            </a:r>
          </a:p>
        </p:txBody>
      </p:sp>
      <p:sp>
        <p:nvSpPr>
          <p:cNvPr id="192" name="직사각형 191"/>
          <p:cNvSpPr/>
          <p:nvPr/>
        </p:nvSpPr>
        <p:spPr>
          <a:xfrm>
            <a:off x="1087735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기초수학</a:t>
            </a:r>
            <a:r>
              <a:rPr lang="en-US" altLang="ko-KR" sz="1100" smtClean="0"/>
              <a:t>(2)</a:t>
            </a:r>
          </a:p>
        </p:txBody>
      </p:sp>
      <p:sp>
        <p:nvSpPr>
          <p:cNvPr id="194" name="직사각형 193"/>
          <p:cNvSpPr/>
          <p:nvPr/>
        </p:nvSpPr>
        <p:spPr>
          <a:xfrm>
            <a:off x="2239863" y="547270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물성학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3247975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</a:t>
            </a:r>
            <a:r>
              <a:rPr lang="en-US" altLang="ko-KR" sz="1100" smtClean="0"/>
              <a:t>(2)</a:t>
            </a:r>
          </a:p>
        </p:txBody>
      </p:sp>
      <p:sp>
        <p:nvSpPr>
          <p:cNvPr id="197" name="직사각형 196"/>
          <p:cNvSpPr/>
          <p:nvPr/>
        </p:nvSpPr>
        <p:spPr>
          <a:xfrm>
            <a:off x="5408215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식품화학 및 실험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79623" y="54727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 및 실험</a:t>
            </a:r>
            <a:r>
              <a:rPr lang="en-US" altLang="ko-KR" sz="1100" smtClean="0"/>
              <a:t>(1)</a:t>
            </a:r>
          </a:p>
        </p:txBody>
      </p:sp>
      <p:sp>
        <p:nvSpPr>
          <p:cNvPr id="202" name="직사각형 201"/>
          <p:cNvSpPr/>
          <p:nvPr/>
        </p:nvSpPr>
        <p:spPr>
          <a:xfrm>
            <a:off x="7568455" y="547270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위생학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1087735" y="54727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 및 실험</a:t>
            </a:r>
            <a:r>
              <a:rPr lang="en-US" altLang="ko-KR" sz="1100" smtClean="0"/>
              <a:t>(2)</a:t>
            </a:r>
          </a:p>
        </p:txBody>
      </p:sp>
      <p:sp>
        <p:nvSpPr>
          <p:cNvPr id="204" name="직사각형 203"/>
          <p:cNvSpPr/>
          <p:nvPr/>
        </p:nvSpPr>
        <p:spPr>
          <a:xfrm>
            <a:off x="2239863" y="63368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물성학</a:t>
            </a:r>
            <a:endParaRPr lang="en-US" altLang="ko-KR" sz="1100" smtClean="0"/>
          </a:p>
        </p:txBody>
      </p:sp>
      <p:sp>
        <p:nvSpPr>
          <p:cNvPr id="208" name="직사각형 207"/>
          <p:cNvSpPr/>
          <p:nvPr/>
        </p:nvSpPr>
        <p:spPr>
          <a:xfrm>
            <a:off x="3247975" y="547270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저장학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79623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식품학</a:t>
            </a:r>
            <a:endParaRPr lang="en-US" altLang="ko-KR" sz="1100" smtClean="0"/>
          </a:p>
        </p:txBody>
      </p:sp>
      <p:sp>
        <p:nvSpPr>
          <p:cNvPr id="212" name="직사각형 211"/>
          <p:cNvSpPr/>
          <p:nvPr/>
        </p:nvSpPr>
        <p:spPr>
          <a:xfrm>
            <a:off x="4400103" y="63368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발효공학</a:t>
            </a:r>
            <a:r>
              <a:rPr lang="en-US" altLang="ko-KR" sz="1100" smtClean="0"/>
              <a:t>(2)</a:t>
            </a:r>
          </a:p>
        </p:txBody>
      </p:sp>
      <p:sp>
        <p:nvSpPr>
          <p:cNvPr id="214" name="직사각형 213"/>
          <p:cNvSpPr/>
          <p:nvPr/>
        </p:nvSpPr>
        <p:spPr>
          <a:xfrm>
            <a:off x="6560343" y="63368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위생학</a:t>
            </a:r>
            <a:endParaRPr lang="en-US" altLang="ko-KR" sz="1100" smtClean="0"/>
          </a:p>
        </p:txBody>
      </p:sp>
      <p:sp>
        <p:nvSpPr>
          <p:cNvPr id="215" name="직사각형 214"/>
          <p:cNvSpPr/>
          <p:nvPr/>
        </p:nvSpPr>
        <p:spPr>
          <a:xfrm>
            <a:off x="7568455" y="633680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안전학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1087735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컴퓨터그래픽실무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2239863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식품유효성분학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3247975" y="63368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발효공학</a:t>
            </a:r>
            <a:r>
              <a:rPr lang="en-US" altLang="ko-KR" sz="1100" smtClean="0"/>
              <a:t>(1)</a:t>
            </a:r>
          </a:p>
        </p:txBody>
      </p:sp>
      <p:sp>
        <p:nvSpPr>
          <p:cNvPr id="222" name="직사각형 221"/>
          <p:cNvSpPr/>
          <p:nvPr/>
        </p:nvSpPr>
        <p:spPr>
          <a:xfrm>
            <a:off x="79623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기본영어회화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1087735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중급영어독해</a:t>
            </a:r>
            <a:endParaRPr lang="en-US" altLang="ko-KR" sz="1100" smtClean="0"/>
          </a:p>
        </p:txBody>
      </p:sp>
      <p:sp>
        <p:nvSpPr>
          <p:cNvPr id="229" name="직사각형 228"/>
          <p:cNvSpPr/>
          <p:nvPr/>
        </p:nvSpPr>
        <p:spPr>
          <a:xfrm>
            <a:off x="223986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</p:txBody>
      </p:sp>
      <p:sp>
        <p:nvSpPr>
          <p:cNvPr id="230" name="직사각형 229"/>
          <p:cNvSpPr/>
          <p:nvPr/>
        </p:nvSpPr>
        <p:spPr>
          <a:xfrm>
            <a:off x="3247975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식품미생물학 및 실험</a:t>
            </a:r>
            <a:endParaRPr lang="en-US" altLang="ko-KR" sz="1100" smtClean="0"/>
          </a:p>
        </p:txBody>
      </p:sp>
      <p:sp>
        <p:nvSpPr>
          <p:cNvPr id="235" name="직사각형 234"/>
          <p:cNvSpPr/>
          <p:nvPr/>
        </p:nvSpPr>
        <p:spPr>
          <a:xfrm>
            <a:off x="440010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곡류화학 및 가공</a:t>
            </a:r>
            <a:endParaRPr lang="en-US" altLang="ko-KR" sz="1100" smtClean="0"/>
          </a:p>
        </p:txBody>
      </p:sp>
      <p:sp>
        <p:nvSpPr>
          <p:cNvPr id="236" name="직사각형 235"/>
          <p:cNvSpPr/>
          <p:nvPr/>
        </p:nvSpPr>
        <p:spPr>
          <a:xfrm>
            <a:off x="656034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식품품질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관리학</a:t>
            </a:r>
            <a:endParaRPr lang="en-US" altLang="ko-KR" sz="1100" smtClean="0"/>
          </a:p>
        </p:txBody>
      </p:sp>
      <p:sp>
        <p:nvSpPr>
          <p:cNvPr id="237" name="직사각형 236"/>
          <p:cNvSpPr/>
          <p:nvPr/>
        </p:nvSpPr>
        <p:spPr>
          <a:xfrm>
            <a:off x="7568455" y="11593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식품공학졸업설계</a:t>
            </a:r>
            <a:endParaRPr lang="en-US" altLang="ko-KR" sz="1100" smtClean="0"/>
          </a:p>
        </p:txBody>
      </p:sp>
      <p:sp>
        <p:nvSpPr>
          <p:cNvPr id="238" name="직사각형 237"/>
          <p:cNvSpPr/>
          <p:nvPr/>
        </p:nvSpPr>
        <p:spPr>
          <a:xfrm>
            <a:off x="1087735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입문공학설계</a:t>
            </a:r>
            <a:endParaRPr lang="en-US" altLang="ko-KR" sz="1100" smtClean="0"/>
          </a:p>
        </p:txBody>
      </p:sp>
      <p:sp>
        <p:nvSpPr>
          <p:cNvPr id="239" name="직사각형 238"/>
          <p:cNvSpPr/>
          <p:nvPr/>
        </p:nvSpPr>
        <p:spPr>
          <a:xfrm>
            <a:off x="223986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식품가공학</a:t>
            </a:r>
            <a:r>
              <a:rPr lang="en-US" altLang="ko-KR" sz="1100" smtClean="0"/>
              <a:t>(1)</a:t>
            </a:r>
          </a:p>
        </p:txBody>
      </p:sp>
      <p:sp>
        <p:nvSpPr>
          <p:cNvPr id="241" name="직사각형 240"/>
          <p:cNvSpPr/>
          <p:nvPr/>
        </p:nvSpPr>
        <p:spPr>
          <a:xfrm>
            <a:off x="3247975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식품가공학</a:t>
            </a:r>
            <a:r>
              <a:rPr lang="en-US" altLang="ko-KR" sz="1100" smtClean="0"/>
              <a:t>(2)</a:t>
            </a:r>
          </a:p>
        </p:txBody>
      </p:sp>
      <p:sp>
        <p:nvSpPr>
          <p:cNvPr id="242" name="직사각형 241"/>
          <p:cNvSpPr/>
          <p:nvPr/>
        </p:nvSpPr>
        <p:spPr>
          <a:xfrm>
            <a:off x="5408215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통계학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2239863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식품가공학 및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440010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</a:t>
            </a:r>
            <a:r>
              <a:rPr lang="en-US" altLang="ko-KR" sz="1100" smtClean="0"/>
              <a:t>(2)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4400103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 및 실험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5408215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식품공학설계</a:t>
            </a:r>
            <a:r>
              <a:rPr lang="en-US" altLang="ko-KR" sz="1100" smtClean="0"/>
              <a:t>(1)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6560343" y="986519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식품공학설계</a:t>
            </a:r>
            <a:r>
              <a:rPr lang="en-US" altLang="ko-KR" sz="110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6560343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식품관능평가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6560343" y="11593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식품포장공학</a:t>
            </a:r>
            <a:endParaRPr lang="en-US" altLang="ko-KR" sz="1100" smtClean="0"/>
          </a:p>
        </p:txBody>
      </p:sp>
      <p:cxnSp>
        <p:nvCxnSpPr>
          <p:cNvPr id="86" name="직선 연결선 85"/>
          <p:cNvCxnSpPr/>
          <p:nvPr/>
        </p:nvCxnSpPr>
        <p:spPr>
          <a:xfrm>
            <a:off x="0" y="12529492"/>
            <a:ext cx="8512175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직사각형 86"/>
          <p:cNvSpPr/>
          <p:nvPr/>
        </p:nvSpPr>
        <p:spPr>
          <a:xfrm>
            <a:off x="2383879" y="12601500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전문교양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3319983" y="12601500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MSC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4256087" y="12601500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전공일반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5264199" y="12601500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전공심화</a:t>
            </a:r>
            <a:endParaRPr lang="en-US" altLang="ko-KR" sz="1100" smtClean="0"/>
          </a:p>
        </p:txBody>
      </p:sp>
      <p:cxnSp>
        <p:nvCxnSpPr>
          <p:cNvPr id="71" name="직선 연결선 70"/>
          <p:cNvCxnSpPr>
            <a:stCxn id="183" idx="3"/>
            <a:endCxn id="192" idx="1"/>
          </p:cNvCxnSpPr>
          <p:nvPr/>
        </p:nvCxnSpPr>
        <p:spPr>
          <a:xfrm>
            <a:off x="871711" y="489664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76"/>
          <p:cNvCxnSpPr>
            <a:stCxn id="162" idx="3"/>
            <a:endCxn id="229" idx="1"/>
          </p:cNvCxnSpPr>
          <p:nvPr/>
        </p:nvCxnSpPr>
        <p:spPr>
          <a:xfrm>
            <a:off x="871711" y="4032548"/>
            <a:ext cx="1368152" cy="4320480"/>
          </a:xfrm>
          <a:prstGeom prst="bentConnector3">
            <a:avLst>
              <a:gd name="adj1" fmla="val 544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222" idx="3"/>
            <a:endCxn id="227" idx="1"/>
          </p:cNvCxnSpPr>
          <p:nvPr/>
        </p:nvCxnSpPr>
        <p:spPr>
          <a:xfrm>
            <a:off x="871711" y="101532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꺾인 연결선 93"/>
          <p:cNvCxnSpPr>
            <a:stCxn id="238" idx="2"/>
            <a:endCxn id="237" idx="2"/>
          </p:cNvCxnSpPr>
          <p:nvPr/>
        </p:nvCxnSpPr>
        <p:spPr>
          <a:xfrm rot="16200000" flipH="1">
            <a:off x="4292091" y="8497044"/>
            <a:ext cx="864096" cy="6480720"/>
          </a:xfrm>
          <a:prstGeom prst="bentConnector3">
            <a:avLst>
              <a:gd name="adj1" fmla="val 11322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연결선 97"/>
          <p:cNvCxnSpPr>
            <a:stCxn id="79" idx="2"/>
            <a:endCxn id="80" idx="0"/>
          </p:cNvCxnSpPr>
          <p:nvPr/>
        </p:nvCxnSpPr>
        <p:spPr>
          <a:xfrm rot="5400000">
            <a:off x="4616127" y="9685176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연결선 99"/>
          <p:cNvCxnSpPr>
            <a:stCxn id="79" idx="3"/>
            <a:endCxn id="242" idx="1"/>
          </p:cNvCxnSpPr>
          <p:nvPr/>
        </p:nvCxnSpPr>
        <p:spPr>
          <a:xfrm>
            <a:off x="5192191" y="92171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02"/>
          <p:cNvCxnSpPr>
            <a:stCxn id="242" idx="3"/>
            <a:endCxn id="236" idx="1"/>
          </p:cNvCxnSpPr>
          <p:nvPr/>
        </p:nvCxnSpPr>
        <p:spPr>
          <a:xfrm>
            <a:off x="6200303" y="9217124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꺾인 연결선 104"/>
          <p:cNvCxnSpPr>
            <a:stCxn id="83" idx="1"/>
            <a:endCxn id="84" idx="1"/>
          </p:cNvCxnSpPr>
          <p:nvPr/>
        </p:nvCxnSpPr>
        <p:spPr>
          <a:xfrm rot="10800000" flipV="1">
            <a:off x="6560343" y="11017324"/>
            <a:ext cx="1588" cy="864096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꺾인 연결선 107"/>
          <p:cNvCxnSpPr>
            <a:stCxn id="239" idx="2"/>
          </p:cNvCxnSpPr>
          <p:nvPr/>
        </p:nvCxnSpPr>
        <p:spPr>
          <a:xfrm rot="16200000" flipH="1">
            <a:off x="2221861" y="9919202"/>
            <a:ext cx="2016224" cy="1188132"/>
          </a:xfrm>
          <a:prstGeom prst="bentConnector3">
            <a:avLst>
              <a:gd name="adj1" fmla="val 842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>
            <a:off x="3824039" y="11521380"/>
            <a:ext cx="259228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꺾인 연결선 112"/>
          <p:cNvCxnSpPr>
            <a:stCxn id="238" idx="3"/>
            <a:endCxn id="81" idx="1"/>
          </p:cNvCxnSpPr>
          <p:nvPr/>
        </p:nvCxnSpPr>
        <p:spPr>
          <a:xfrm flipV="1">
            <a:off x="1879823" y="10153228"/>
            <a:ext cx="3528392" cy="864096"/>
          </a:xfrm>
          <a:prstGeom prst="bentConnector3">
            <a:avLst>
              <a:gd name="adj1" fmla="val 9715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81" idx="3"/>
            <a:endCxn id="82" idx="1"/>
          </p:cNvCxnSpPr>
          <p:nvPr/>
        </p:nvCxnSpPr>
        <p:spPr>
          <a:xfrm>
            <a:off x="6200303" y="10153228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꺾인 연결선 118"/>
          <p:cNvCxnSpPr>
            <a:stCxn id="195" idx="3"/>
            <a:endCxn id="80" idx="1"/>
          </p:cNvCxnSpPr>
          <p:nvPr/>
        </p:nvCxnSpPr>
        <p:spPr>
          <a:xfrm>
            <a:off x="4040063" y="4896644"/>
            <a:ext cx="360040" cy="5256584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>
            <a:stCxn id="192" idx="3"/>
            <a:endCxn id="195" idx="1"/>
          </p:cNvCxnSpPr>
          <p:nvPr/>
        </p:nvCxnSpPr>
        <p:spPr>
          <a:xfrm>
            <a:off x="1879823" y="4896644"/>
            <a:ext cx="13681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꺾인 연결선 122"/>
          <p:cNvCxnSpPr>
            <a:stCxn id="203" idx="3"/>
            <a:endCxn id="156" idx="1"/>
          </p:cNvCxnSpPr>
          <p:nvPr/>
        </p:nvCxnSpPr>
        <p:spPr>
          <a:xfrm flipV="1">
            <a:off x="1879823" y="3168452"/>
            <a:ext cx="360040" cy="25922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>
            <a:stCxn id="156" idx="3"/>
            <a:endCxn id="158" idx="1"/>
          </p:cNvCxnSpPr>
          <p:nvPr/>
        </p:nvCxnSpPr>
        <p:spPr>
          <a:xfrm>
            <a:off x="3031951" y="316845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직선 연결선 126"/>
          <p:cNvCxnSpPr>
            <a:stCxn id="158" idx="3"/>
            <a:endCxn id="147" idx="1"/>
          </p:cNvCxnSpPr>
          <p:nvPr/>
        </p:nvCxnSpPr>
        <p:spPr>
          <a:xfrm>
            <a:off x="4040063" y="3168452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꺾인 연결선 128"/>
          <p:cNvCxnSpPr>
            <a:stCxn id="147" idx="3"/>
            <a:endCxn id="164" idx="3"/>
          </p:cNvCxnSpPr>
          <p:nvPr/>
        </p:nvCxnSpPr>
        <p:spPr>
          <a:xfrm>
            <a:off x="5192191" y="3168452"/>
            <a:ext cx="1588" cy="864096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꺾인 연결선 131"/>
          <p:cNvCxnSpPr>
            <a:stCxn id="160" idx="1"/>
            <a:endCxn id="178" idx="1"/>
          </p:cNvCxnSpPr>
          <p:nvPr/>
        </p:nvCxnSpPr>
        <p:spPr>
          <a:xfrm rot="10800000" flipV="1">
            <a:off x="5408215" y="3168452"/>
            <a:ext cx="1588" cy="864096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hape 136"/>
          <p:cNvCxnSpPr>
            <a:endCxn id="197" idx="1"/>
          </p:cNvCxnSpPr>
          <p:nvPr/>
        </p:nvCxnSpPr>
        <p:spPr>
          <a:xfrm rot="16200000" flipH="1">
            <a:off x="4904159" y="4392588"/>
            <a:ext cx="504056" cy="50405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/>
          <p:nvPr/>
        </p:nvCxnSpPr>
        <p:spPr>
          <a:xfrm>
            <a:off x="5264199" y="3600500"/>
            <a:ext cx="7200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hape 140"/>
          <p:cNvCxnSpPr>
            <a:stCxn id="156" idx="2"/>
            <a:endCxn id="164" idx="1"/>
          </p:cNvCxnSpPr>
          <p:nvPr/>
        </p:nvCxnSpPr>
        <p:spPr>
          <a:xfrm rot="16200000" flipH="1">
            <a:off x="3229973" y="2862418"/>
            <a:ext cx="576064" cy="176419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>
            <a:stCxn id="272" idx="3"/>
            <a:endCxn id="97" idx="1"/>
          </p:cNvCxnSpPr>
          <p:nvPr/>
        </p:nvCxnSpPr>
        <p:spPr>
          <a:xfrm>
            <a:off x="871711" y="14402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연결선 145"/>
          <p:cNvCxnSpPr>
            <a:stCxn id="203" idx="3"/>
            <a:endCxn id="194" idx="1"/>
          </p:cNvCxnSpPr>
          <p:nvPr/>
        </p:nvCxnSpPr>
        <p:spPr>
          <a:xfrm>
            <a:off x="1879823" y="5760740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148"/>
          <p:cNvCxnSpPr/>
          <p:nvPr/>
        </p:nvCxnSpPr>
        <p:spPr>
          <a:xfrm>
            <a:off x="3031951" y="56887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꺾인 연결선 150"/>
          <p:cNvCxnSpPr>
            <a:stCxn id="229" idx="3"/>
            <a:endCxn id="208" idx="1"/>
          </p:cNvCxnSpPr>
          <p:nvPr/>
        </p:nvCxnSpPr>
        <p:spPr>
          <a:xfrm flipV="1">
            <a:off x="3031951" y="5760740"/>
            <a:ext cx="216024" cy="25922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>
            <a:endCxn id="219" idx="1"/>
          </p:cNvCxnSpPr>
          <p:nvPr/>
        </p:nvCxnSpPr>
        <p:spPr>
          <a:xfrm>
            <a:off x="3103959" y="6624836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>
            <a:stCxn id="229" idx="3"/>
            <a:endCxn id="230" idx="1"/>
          </p:cNvCxnSpPr>
          <p:nvPr/>
        </p:nvCxnSpPr>
        <p:spPr>
          <a:xfrm>
            <a:off x="3031951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연결선 162"/>
          <p:cNvCxnSpPr>
            <a:stCxn id="239" idx="3"/>
            <a:endCxn id="241" idx="1"/>
          </p:cNvCxnSpPr>
          <p:nvPr/>
        </p:nvCxnSpPr>
        <p:spPr>
          <a:xfrm>
            <a:off x="3031951" y="92171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꺾인 연결선 165"/>
          <p:cNvCxnSpPr>
            <a:stCxn id="214" idx="1"/>
          </p:cNvCxnSpPr>
          <p:nvPr/>
        </p:nvCxnSpPr>
        <p:spPr>
          <a:xfrm rot="10800000" flipV="1">
            <a:off x="4544119" y="6624836"/>
            <a:ext cx="2016224" cy="7920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연결선 168"/>
          <p:cNvCxnSpPr/>
          <p:nvPr/>
        </p:nvCxnSpPr>
        <p:spPr>
          <a:xfrm rot="10800000">
            <a:off x="3103959" y="7416924"/>
            <a:ext cx="144016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꺾인 연결선 172"/>
          <p:cNvCxnSpPr>
            <a:stCxn id="215" idx="1"/>
            <a:endCxn id="202" idx="1"/>
          </p:cNvCxnSpPr>
          <p:nvPr/>
        </p:nvCxnSpPr>
        <p:spPr>
          <a:xfrm rot="10800000">
            <a:off x="7568455" y="5760740"/>
            <a:ext cx="1588" cy="864096"/>
          </a:xfrm>
          <a:prstGeom prst="bentConnector3">
            <a:avLst>
              <a:gd name="adj1" fmla="val 799748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연결선 185"/>
          <p:cNvCxnSpPr>
            <a:stCxn id="215" idx="1"/>
            <a:endCxn id="214" idx="3"/>
          </p:cNvCxnSpPr>
          <p:nvPr/>
        </p:nvCxnSpPr>
        <p:spPr>
          <a:xfrm rot="10800000">
            <a:off x="7352431" y="662483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hape 189"/>
          <p:cNvCxnSpPr>
            <a:stCxn id="82" idx="3"/>
            <a:endCxn id="237" idx="0"/>
          </p:cNvCxnSpPr>
          <p:nvPr/>
        </p:nvCxnSpPr>
        <p:spPr>
          <a:xfrm>
            <a:off x="7352431" y="10153228"/>
            <a:ext cx="612068" cy="1440160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161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62</cp:revision>
  <dcterms:created xsi:type="dcterms:W3CDTF">2011-03-08T06:22:35Z</dcterms:created>
  <dcterms:modified xsi:type="dcterms:W3CDTF">2011-06-24T00:45:37Z</dcterms:modified>
</cp:coreProperties>
</file>