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91" r:id="rId2"/>
  </p:sldIdLst>
  <p:sldSz cx="9144000" cy="5715000" type="screen16x10"/>
  <p:notesSz cx="6797675" cy="9926638"/>
  <p:embeddedFontLst>
    <p:embeddedFont>
      <p:font typeface="THE외계인설명서" pitchFamily="18" charset="-127"/>
      <p:regular r:id="rId4"/>
    </p:embeddedFont>
    <p:embeddedFont>
      <p:font typeface="맑은 고딕" pitchFamily="50" charset="-127"/>
      <p:regular r:id="rId5"/>
      <p:bold r:id="rId6"/>
    </p:embeddedFont>
    <p:embeddedFont>
      <p:font typeface="HY견고딕" pitchFamily="18" charset="-127"/>
      <p:regular r:id="rId7"/>
    </p:embeddedFont>
    <p:embeddedFont>
      <p:font typeface="Calibri" pitchFamily="34" charset="0"/>
      <p:regular r:id="rId8"/>
      <p:bold r:id="rId9"/>
      <p:italic r:id="rId10"/>
      <p:boldItalic r:id="rId11"/>
    </p:embeddedFont>
    <p:embeddedFont>
      <p:font typeface="210 동화책 R" pitchFamily="18" charset="-127"/>
      <p:regular r:id="rId12"/>
    </p:embeddedFont>
    <p:embeddedFont>
      <p:font typeface="Calibri Light" pitchFamily="34" charset="0"/>
      <p:regular r:id="rId13"/>
      <p:italic r:id="rId14"/>
    </p:embeddedFont>
  </p:embeddedFontLst>
  <p:defaultTextStyle>
    <a:defPPr>
      <a:defRPr lang="ko-KR"/>
    </a:defPPr>
    <a:lvl1pPr marL="0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1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3C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3525" autoAdjust="0"/>
  </p:normalViewPr>
  <p:slideViewPr>
    <p:cSldViewPr>
      <p:cViewPr>
        <p:scale>
          <a:sx n="91" d="100"/>
          <a:sy n="91" d="100"/>
        </p:scale>
        <p:origin x="-2310" y="-80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4ACEE-1A13-407E-98CE-8F078F83011E}" type="datetimeFigureOut">
              <a:rPr lang="ko-KR" altLang="en-US" smtClean="0"/>
              <a:t>2016-11-22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D0105-8677-49F3-9AF7-358CAFF924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979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취업 및 미래전략에 관한 발표를 시작하겠습니다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발표자 박지은입니다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D0105-8677-49F3-9AF7-358CAFF9245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5951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5E8D-21CE-4192-83A3-831F27D7C95F}" type="datetimeFigureOut">
              <a:rPr lang="ko-KR" altLang="en-US" smtClean="0"/>
              <a:t>2016-11-22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0E84C-CE97-437B-873B-1F12DB8D6F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90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2353444"/>
            <a:ext cx="9144000" cy="33615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4442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2857500"/>
            <a:ext cx="9144000" cy="2857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23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3289548"/>
            <a:ext cx="9144000" cy="2425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433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2857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67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 userDrawn="1"/>
        </p:nvSpPr>
        <p:spPr>
          <a:xfrm>
            <a:off x="0" y="5531736"/>
            <a:ext cx="9144000" cy="1832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753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그림 2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493" y="1222958"/>
            <a:ext cx="9156986" cy="3956647"/>
          </a:xfrm>
          <a:prstGeom prst="rect">
            <a:avLst/>
          </a:prstGeom>
        </p:spPr>
      </p:pic>
      <p:sp>
        <p:nvSpPr>
          <p:cNvPr id="45" name="직사각형 44"/>
          <p:cNvSpPr/>
          <p:nvPr userDrawn="1"/>
        </p:nvSpPr>
        <p:spPr>
          <a:xfrm>
            <a:off x="0" y="5531736"/>
            <a:ext cx="9144000" cy="1832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6587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5001683"/>
            <a:ext cx="9144000" cy="7133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36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15E8D-21CE-4192-83A3-831F27D7C95F}" type="datetimeFigureOut">
              <a:rPr lang="ko-KR" altLang="en-US" smtClean="0"/>
              <a:t>2016-11-22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E84C-CE97-437B-873B-1F12DB8D6F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49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63" r:id="rId6"/>
    <p:sldLayoutId id="2147483668" r:id="rId7"/>
    <p:sldLayoutId id="2147483664" r:id="rId8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143508" y="193204"/>
            <a:ext cx="8964996" cy="1474097"/>
            <a:chOff x="912922" y="2004290"/>
            <a:chExt cx="8073576" cy="690284"/>
          </a:xfrm>
        </p:grpSpPr>
        <p:sp>
          <p:nvSpPr>
            <p:cNvPr id="5" name="TextBox 4"/>
            <p:cNvSpPr txBox="1"/>
            <p:nvPr/>
          </p:nvSpPr>
          <p:spPr>
            <a:xfrm>
              <a:off x="1425334" y="2004290"/>
              <a:ext cx="1919388" cy="1441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대구대학교 </a:t>
              </a:r>
              <a:r>
                <a:rPr lang="ko-KR" altLang="en-US" sz="1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식품공학과</a:t>
              </a:r>
              <a:r>
                <a:rPr lang="en-US" altLang="ko-KR" sz="14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rgbClr val="E00868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</a:t>
              </a:r>
              <a:endParaRPr lang="ko-KR" altLang="en-US" sz="14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E00868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12922" y="2223467"/>
              <a:ext cx="8073576" cy="3891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800" dirty="0" smtClean="0">
                  <a:latin typeface="HY견고딕" pitchFamily="18" charset="-127"/>
                  <a:ea typeface="HY견고딕" pitchFamily="18" charset="-127"/>
                </a:rPr>
                <a:t>동계 </a:t>
              </a:r>
              <a:r>
                <a:rPr lang="ko-KR" altLang="en-US" sz="4800" dirty="0">
                  <a:latin typeface="HY견고딕" pitchFamily="18" charset="-127"/>
                  <a:ea typeface="HY견고딕" pitchFamily="18" charset="-127"/>
                </a:rPr>
                <a:t>국내현장실습 기관 안내</a:t>
              </a:r>
              <a:endParaRPr lang="ko-KR" altLang="en-US" sz="48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cxnSp>
          <p:nvCxnSpPr>
            <p:cNvPr id="7" name="직선 연결선 6"/>
            <p:cNvCxnSpPr/>
            <p:nvPr/>
          </p:nvCxnSpPr>
          <p:spPr>
            <a:xfrm>
              <a:off x="4305740" y="2156402"/>
              <a:ext cx="4194398" cy="0"/>
            </a:xfrm>
            <a:prstGeom prst="line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1399282" y="2694574"/>
              <a:ext cx="4049571" cy="0"/>
            </a:xfrm>
            <a:prstGeom prst="line">
              <a:avLst/>
            </a:prstGeom>
            <a:ln w="571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5447719" y="2694574"/>
              <a:ext cx="3052419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직선 연결선 11"/>
          <p:cNvCxnSpPr/>
          <p:nvPr/>
        </p:nvCxnSpPr>
        <p:spPr>
          <a:xfrm>
            <a:off x="683568" y="517240"/>
            <a:ext cx="328143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3528" y="3665731"/>
            <a:ext cx="8352928" cy="14773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  <a:alpha val="0"/>
              </a:schemeClr>
            </a:solidFill>
          </a:ln>
        </p:spPr>
        <p:txBody>
          <a:bodyPr wrap="square" tIns="0" bIns="0" rtlCol="0" anchor="ctr">
            <a:spAutoFit/>
          </a:bodyPr>
          <a:lstStyle/>
          <a:p>
            <a:pPr>
              <a:lnSpc>
                <a:spcPct val="80000"/>
              </a:lnSpc>
            </a:pPr>
            <a:endParaRPr lang="ko-KR" altLang="en-US" sz="1200" spc="-100" dirty="0" smtClean="0">
              <a:ln>
                <a:solidFill>
                  <a:schemeClr val="tx1">
                    <a:lumMod val="50000"/>
                    <a:lumOff val="50000"/>
                    <a:alpha val="0"/>
                  </a:schemeClr>
                </a:solidFill>
              </a:ln>
              <a:solidFill>
                <a:schemeClr val="accent1"/>
              </a:solidFill>
              <a:latin typeface="Yoon가변 윤고딕 520_TT" panose="02020603020101020101" pitchFamily="18" charset="-127"/>
              <a:ea typeface="Yoon가변 윤고딕 520_TT" panose="0202060302010102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83568" y="2055037"/>
            <a:ext cx="78848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en-US" altLang="ko-KR" sz="2800" b="1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1. </a:t>
            </a:r>
            <a:r>
              <a:rPr lang="ko-KR" altLang="en-US" sz="2800" b="1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경북해양바이오산업연구원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(</a:t>
            </a:r>
            <a:r>
              <a:rPr lang="ko-KR" altLang="en-US" sz="1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울진 소재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·</a:t>
            </a:r>
            <a:r>
              <a:rPr lang="ko-KR" altLang="en-US" sz="1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별도 </a:t>
            </a:r>
            <a:r>
              <a:rPr lang="ko-KR" altLang="en-US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월 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60</a:t>
            </a:r>
            <a:r>
              <a:rPr lang="ko-KR" altLang="en-US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만원 </a:t>
            </a:r>
            <a:r>
              <a:rPr lang="ko-KR" altLang="en-US" sz="1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지급</a:t>
            </a:r>
            <a:r>
              <a:rPr lang="en-US" altLang="ko-KR" sz="1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)</a:t>
            </a:r>
            <a:endParaRPr lang="ko-KR" altLang="en-US" sz="1800" dirty="0">
              <a:latin typeface="THE외계인설명서" pitchFamily="18" charset="-127"/>
              <a:ea typeface="THE외계인설명서" pitchFamily="18" charset="-127"/>
              <a:cs typeface="THE외계인설명서" pitchFamily="18" charset="-127"/>
            </a:endParaRPr>
          </a:p>
          <a:p>
            <a:pPr fontAlgn="base" latinLnBrk="0"/>
            <a:r>
              <a:rPr lang="en-US" altLang="ko-KR" sz="2800" b="1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2. </a:t>
            </a:r>
            <a:r>
              <a:rPr lang="ko-KR" altLang="en-US" sz="2800" b="1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대흥 </a:t>
            </a:r>
            <a:r>
              <a:rPr lang="ko-KR" altLang="en-US" sz="2800" b="1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대추공장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(</a:t>
            </a:r>
            <a:r>
              <a:rPr lang="ko-KR" altLang="en-US" sz="1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경산시 </a:t>
            </a:r>
            <a:r>
              <a:rPr lang="ko-KR" altLang="en-US" sz="1800" dirty="0" err="1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진량</a:t>
            </a:r>
            <a:r>
              <a:rPr lang="ko-KR" altLang="en-US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 소재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)</a:t>
            </a:r>
            <a:endParaRPr lang="ko-KR" altLang="en-US" sz="1800" dirty="0">
              <a:latin typeface="THE외계인설명서" pitchFamily="18" charset="-127"/>
              <a:ea typeface="THE외계인설명서" pitchFamily="18" charset="-127"/>
              <a:cs typeface="THE외계인설명서" pitchFamily="18" charset="-127"/>
            </a:endParaRPr>
          </a:p>
          <a:p>
            <a:pPr fontAlgn="base" latinLnBrk="0"/>
            <a:r>
              <a:rPr lang="en-US" altLang="ko-KR" sz="2800" b="1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3. </a:t>
            </a:r>
            <a:r>
              <a:rPr lang="ko-KR" altLang="en-US" sz="2800" b="1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복숭아 영농 조합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(</a:t>
            </a:r>
            <a:r>
              <a:rPr lang="ko-KR" altLang="en-US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경산 소재</a:t>
            </a:r>
            <a:r>
              <a:rPr lang="en-US" altLang="ko-KR" sz="1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)</a:t>
            </a:r>
            <a:endParaRPr lang="ko-KR" altLang="en-US" sz="1800" dirty="0">
              <a:latin typeface="THE외계인설명서" pitchFamily="18" charset="-127"/>
              <a:ea typeface="THE외계인설명서" pitchFamily="18" charset="-127"/>
              <a:cs typeface="THE외계인설명서" pitchFamily="18" charset="-127"/>
            </a:endParaRPr>
          </a:p>
          <a:p>
            <a:pPr fontAlgn="base" latinLnBrk="0"/>
            <a:endParaRPr lang="en-US" altLang="ko-KR" sz="2800" dirty="0" smtClean="0">
              <a:latin typeface="THE외계인설명서" pitchFamily="18" charset="-127"/>
              <a:ea typeface="THE외계인설명서" pitchFamily="18" charset="-127"/>
              <a:cs typeface="THE외계인설명서" pitchFamily="18" charset="-127"/>
            </a:endParaRPr>
          </a:p>
          <a:p>
            <a:pPr algn="ctr" fontAlgn="base" latinLnBrk="0"/>
            <a:r>
              <a:rPr lang="ko-KR" altLang="en-US" sz="2800" dirty="0" smtClean="0">
                <a:latin typeface="210 동화책 R" pitchFamily="18" charset="-127"/>
                <a:ea typeface="210 동화책 R" pitchFamily="18" charset="-127"/>
                <a:cs typeface="THE외계인설명서" pitchFamily="18" charset="-127"/>
              </a:rPr>
              <a:t>   ★</a:t>
            </a:r>
            <a:r>
              <a:rPr lang="ko-KR" altLang="en-US" sz="2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참가대상</a:t>
            </a:r>
            <a:r>
              <a:rPr lang="en-US" altLang="ko-KR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: 2</a:t>
            </a:r>
            <a:r>
              <a:rPr lang="ko-KR" altLang="en-US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학기 이상 </a:t>
            </a:r>
            <a:r>
              <a:rPr lang="en-US" altLang="ko-KR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8</a:t>
            </a:r>
            <a:r>
              <a:rPr lang="ko-KR" altLang="en-US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학기 이하 재학생</a:t>
            </a:r>
          </a:p>
          <a:p>
            <a:pPr algn="ctr" fontAlgn="base" latinLnBrk="0"/>
            <a:r>
              <a:rPr lang="ko-KR" altLang="en-US" sz="2800" dirty="0">
                <a:latin typeface="210 동화책 R" pitchFamily="18" charset="-127"/>
                <a:ea typeface="210 동화책 R" pitchFamily="18" charset="-127"/>
                <a:cs typeface="THE외계인설명서" pitchFamily="18" charset="-127"/>
              </a:rPr>
              <a:t>★</a:t>
            </a:r>
            <a:r>
              <a:rPr lang="ko-KR" altLang="en-US" sz="2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희망하는 </a:t>
            </a:r>
            <a:r>
              <a:rPr lang="ko-KR" altLang="en-US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학생은 </a:t>
            </a:r>
            <a:r>
              <a:rPr lang="en-US" altLang="ko-KR" sz="2800" b="1" u="sng" dirty="0">
                <a:solidFill>
                  <a:srgbClr val="FF0000"/>
                </a:solidFill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11</a:t>
            </a:r>
            <a:r>
              <a:rPr lang="ko-KR" altLang="en-US" sz="2800" b="1" u="sng" dirty="0">
                <a:solidFill>
                  <a:srgbClr val="FF0000"/>
                </a:solidFill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월 </a:t>
            </a:r>
            <a:r>
              <a:rPr lang="en-US" altLang="ko-KR" sz="2800" b="1" u="sng" dirty="0">
                <a:solidFill>
                  <a:srgbClr val="FF0000"/>
                </a:solidFill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28</a:t>
            </a:r>
            <a:r>
              <a:rPr lang="ko-KR" altLang="en-US" sz="2800" b="1" u="sng" dirty="0">
                <a:solidFill>
                  <a:srgbClr val="FF0000"/>
                </a:solidFill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일 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월요일</a:t>
            </a:r>
            <a:r>
              <a:rPr lang="ko-KR" altLang="en-US" sz="2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까지      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 </a:t>
            </a:r>
            <a:endParaRPr lang="en-US" altLang="ko-KR" sz="2800" b="1" u="sng" dirty="0" smtClean="0">
              <a:solidFill>
                <a:srgbClr val="FF0000"/>
              </a:solidFill>
              <a:latin typeface="THE외계인설명서" pitchFamily="18" charset="-127"/>
              <a:ea typeface="THE외계인설명서" pitchFamily="18" charset="-127"/>
              <a:cs typeface="THE외계인설명서" pitchFamily="18" charset="-127"/>
            </a:endParaRPr>
          </a:p>
          <a:p>
            <a:pPr algn="ctr" fontAlgn="base" latinLnBrk="0"/>
            <a:r>
              <a:rPr lang="ko-KR" altLang="en-US" sz="2800" dirty="0" smtClean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학과사무실로 </a:t>
            </a:r>
            <a:r>
              <a:rPr lang="ko-KR" altLang="en-US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방문바랍니다</a:t>
            </a:r>
            <a:r>
              <a:rPr lang="en-US" altLang="ko-KR" sz="2800" dirty="0">
                <a:latin typeface="THE외계인설명서" pitchFamily="18" charset="-127"/>
                <a:ea typeface="THE외계인설명서" pitchFamily="18" charset="-127"/>
                <a:cs typeface="THE외계인설명서" pitchFamily="18" charset="-127"/>
              </a:rPr>
              <a:t>.</a:t>
            </a:r>
            <a:endParaRPr lang="ko-KR" altLang="en-US" sz="2800" dirty="0">
              <a:latin typeface="THE외계인설명서" pitchFamily="18" charset="-127"/>
              <a:ea typeface="THE외계인설명서" pitchFamily="18" charset="-127"/>
              <a:cs typeface="THE외계인설명서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417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김당근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3C41"/>
      </a:accent1>
      <a:accent2>
        <a:srgbClr val="E41A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solidFill>
            <a:schemeClr val="tx1">
              <a:lumMod val="50000"/>
              <a:lumOff val="50000"/>
              <a:alpha val="0"/>
            </a:schemeClr>
          </a:solidFill>
        </a:ln>
      </a:spPr>
      <a:bodyPr wrap="square" tIns="0" bIns="0" rtlCol="0" anchor="ctr">
        <a:spAutoFit/>
      </a:bodyPr>
      <a:lstStyle>
        <a:defPPr>
          <a:lnSpc>
            <a:spcPct val="80000"/>
          </a:lnSpc>
          <a:defRPr sz="1200" spc="-100" smtClean="0">
            <a:ln>
              <a:solidFill>
                <a:schemeClr val="tx1">
                  <a:lumMod val="50000"/>
                  <a:lumOff val="50000"/>
                  <a:alpha val="0"/>
                </a:schemeClr>
              </a:solidFill>
            </a:ln>
            <a:solidFill>
              <a:schemeClr val="accent1"/>
            </a:solidFill>
            <a:latin typeface="Yoon가변 윤고딕 520_TT" panose="02020603020101020101" pitchFamily="18" charset="-127"/>
            <a:ea typeface="Yoon가변 윤고딕 520_TT" panose="02020603020101020101" pitchFamily="18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799</TotalTime>
  <Words>70</Words>
  <Application>Microsoft Office PowerPoint</Application>
  <PresentationFormat>화면 슬라이드 쇼(16:10)</PresentationFormat>
  <Paragraphs>11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굴림</vt:lpstr>
      <vt:lpstr>Arial</vt:lpstr>
      <vt:lpstr>Yoon가변 윤고딕 520_TT</vt:lpstr>
      <vt:lpstr>THE외계인설명서</vt:lpstr>
      <vt:lpstr>맑은 고딕</vt:lpstr>
      <vt:lpstr>HY견고딕</vt:lpstr>
      <vt:lpstr>Calibri</vt:lpstr>
      <vt:lpstr>210 동화책 R</vt:lpstr>
      <vt:lpstr>Calibri Light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김다은</dc:creator>
  <cp:lastModifiedBy>user</cp:lastModifiedBy>
  <cp:revision>82</cp:revision>
  <cp:lastPrinted>2016-11-22T03:02:49Z</cp:lastPrinted>
  <dcterms:created xsi:type="dcterms:W3CDTF">2014-04-30T03:17:59Z</dcterms:created>
  <dcterms:modified xsi:type="dcterms:W3CDTF">2016-11-22T03:06:39Z</dcterms:modified>
</cp:coreProperties>
</file>