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3" autoAdjust="0"/>
    <p:restoredTop sz="94615" autoAdjust="0"/>
  </p:normalViewPr>
  <p:slideViewPr>
    <p:cSldViewPr>
      <p:cViewPr>
        <p:scale>
          <a:sx n="100" d="100"/>
          <a:sy n="100" d="100"/>
        </p:scale>
        <p:origin x="-486" y="194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2712-DC65-40BD-8A5F-65464233FBAB}" type="datetimeFigureOut">
              <a:rPr lang="ko-KR" altLang="en-US" smtClean="0"/>
              <a:pPr/>
              <a:t>2016-11-02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59-7869-442C-AAA5-1BB774C11A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2712-DC65-40BD-8A5F-65464233FBAB}" type="datetimeFigureOut">
              <a:rPr lang="ko-KR" altLang="en-US" smtClean="0"/>
              <a:pPr/>
              <a:t>2016-11-02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59-7869-442C-AAA5-1BB774C11A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2712-DC65-40BD-8A5F-65464233FBAB}" type="datetimeFigureOut">
              <a:rPr lang="ko-KR" altLang="en-US" smtClean="0"/>
              <a:pPr/>
              <a:t>2016-11-02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59-7869-442C-AAA5-1BB774C11A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2712-DC65-40BD-8A5F-65464233FBAB}" type="datetimeFigureOut">
              <a:rPr lang="ko-KR" altLang="en-US" smtClean="0"/>
              <a:pPr/>
              <a:t>2016-11-02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59-7869-442C-AAA5-1BB774C11A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2712-DC65-40BD-8A5F-65464233FBAB}" type="datetimeFigureOut">
              <a:rPr lang="ko-KR" altLang="en-US" smtClean="0"/>
              <a:pPr/>
              <a:t>2016-11-02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59-7869-442C-AAA5-1BB774C11A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2712-DC65-40BD-8A5F-65464233FBAB}" type="datetimeFigureOut">
              <a:rPr lang="ko-KR" altLang="en-US" smtClean="0"/>
              <a:pPr/>
              <a:t>2016-11-02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59-7869-442C-AAA5-1BB774C11A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2712-DC65-40BD-8A5F-65464233FBAB}" type="datetimeFigureOut">
              <a:rPr lang="ko-KR" altLang="en-US" smtClean="0"/>
              <a:pPr/>
              <a:t>2016-11-02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59-7869-442C-AAA5-1BB774C11A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2712-DC65-40BD-8A5F-65464233FBAB}" type="datetimeFigureOut">
              <a:rPr lang="ko-KR" altLang="en-US" smtClean="0"/>
              <a:pPr/>
              <a:t>2016-11-02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59-7869-442C-AAA5-1BB774C11A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2712-DC65-40BD-8A5F-65464233FBAB}" type="datetimeFigureOut">
              <a:rPr lang="ko-KR" altLang="en-US" smtClean="0"/>
              <a:pPr/>
              <a:t>2016-11-02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59-7869-442C-AAA5-1BB774C11A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2712-DC65-40BD-8A5F-65464233FBAB}" type="datetimeFigureOut">
              <a:rPr lang="ko-KR" altLang="en-US" smtClean="0"/>
              <a:pPr/>
              <a:t>2016-11-02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59-7869-442C-AAA5-1BB774C11A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A2712-DC65-40BD-8A5F-65464233FBAB}" type="datetimeFigureOut">
              <a:rPr lang="ko-KR" altLang="en-US" smtClean="0"/>
              <a:pPr/>
              <a:t>2016-11-02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CBD59-7869-442C-AAA5-1BB774C11A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A2712-DC65-40BD-8A5F-65464233FBAB}" type="datetimeFigureOut">
              <a:rPr lang="ko-KR" altLang="en-US" smtClean="0"/>
              <a:pPr/>
              <a:t>2016-11-02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CBD59-7869-442C-AAA5-1BB774C11A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8640" y="251520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b="1" spc="-150" dirty="0" err="1" smtClean="0">
                <a:latin typeface="+mj-ea"/>
                <a:ea typeface="+mj-ea"/>
              </a:rPr>
              <a:t>진라면</a:t>
            </a:r>
            <a:r>
              <a:rPr lang="ko-KR" altLang="en-US" sz="1400" b="1" spc="-150" dirty="0" smtClean="0">
                <a:latin typeface="+mj-ea"/>
                <a:ea typeface="+mj-ea"/>
              </a:rPr>
              <a:t> 대학생 </a:t>
            </a:r>
            <a:r>
              <a:rPr lang="ko-KR" altLang="en-US" sz="1400" b="1" spc="-150" dirty="0" err="1" smtClean="0">
                <a:latin typeface="+mj-ea"/>
                <a:ea typeface="+mj-ea"/>
              </a:rPr>
              <a:t>서포터즈</a:t>
            </a:r>
            <a:r>
              <a:rPr lang="ko-KR" altLang="en-US" sz="1400" b="1" spc="-150" dirty="0" smtClean="0">
                <a:latin typeface="+mj-ea"/>
                <a:ea typeface="+mj-ea"/>
              </a:rPr>
              <a:t>  </a:t>
            </a:r>
            <a:r>
              <a:rPr lang="en-US" altLang="ko-KR" sz="1400" b="1" spc="-150" dirty="0" smtClean="0">
                <a:latin typeface="+mj-ea"/>
                <a:ea typeface="+mj-ea"/>
              </a:rPr>
              <a:t>JIN &amp; JINY 7</a:t>
            </a:r>
            <a:r>
              <a:rPr lang="ko-KR" altLang="en-US" sz="1400" b="1" spc="-150" dirty="0" smtClean="0">
                <a:latin typeface="+mj-ea"/>
                <a:ea typeface="+mj-ea"/>
              </a:rPr>
              <a:t>기 지원서</a:t>
            </a:r>
            <a:endParaRPr lang="ko-KR" altLang="en-US" sz="1400" b="1" spc="-150" dirty="0">
              <a:latin typeface="+mj-ea"/>
              <a:ea typeface="+mj-ea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81736"/>
              </p:ext>
            </p:extLst>
          </p:nvPr>
        </p:nvGraphicFramePr>
        <p:xfrm>
          <a:off x="332656" y="899592"/>
          <a:ext cx="6120680" cy="15436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/>
                <a:gridCol w="792088"/>
                <a:gridCol w="1512169"/>
                <a:gridCol w="792087"/>
                <a:gridCol w="1728192"/>
              </a:tblGrid>
              <a:tr h="317429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ko-KR" altLang="en-US" sz="11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사진</a:t>
                      </a:r>
                      <a:r>
                        <a:rPr lang="en-US" altLang="ko-KR" sz="11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)</a:t>
                      </a:r>
                      <a:endParaRPr lang="ko-KR" altLang="en-US" sz="1100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/>
                        <a:t>성명</a:t>
                      </a:r>
                      <a:endParaRPr lang="ko-KR" altLang="en-US" sz="10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/>
                        <a:t>성별</a:t>
                      </a:r>
                      <a:endParaRPr lang="ko-KR" altLang="en-US" sz="10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anchor="ctr"/>
                </a:tc>
              </a:tr>
              <a:tr h="29581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/>
                        <a:t>생년월일</a:t>
                      </a:r>
                      <a:endParaRPr lang="ko-KR" altLang="en-US" sz="10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/>
                        <a:t>나이</a:t>
                      </a:r>
                      <a:endParaRPr lang="ko-KR" altLang="en-US" sz="10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anchor="ctr"/>
                </a:tc>
              </a:tr>
              <a:tr h="52866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/>
                        <a:t>휴대폰</a:t>
                      </a:r>
                      <a:endParaRPr lang="ko-KR" altLang="en-US" sz="10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b="1" dirty="0" smtClean="0"/>
                        <a:t>활동가능지역</a:t>
                      </a:r>
                      <a:endParaRPr lang="ko-KR" altLang="en-US" sz="10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</a:rPr>
                        <a:t>서울</a:t>
                      </a:r>
                      <a:r>
                        <a:rPr lang="en-US" altLang="ko-KR" sz="1000" b="1" dirty="0" smtClean="0">
                          <a:solidFill>
                            <a:srgbClr val="FF0000"/>
                          </a:solidFill>
                        </a:rPr>
                        <a:t>/</a:t>
                      </a:r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</a:rPr>
                        <a:t>경인</a:t>
                      </a:r>
                      <a:r>
                        <a:rPr lang="en-US" altLang="ko-KR" sz="1000" b="1" dirty="0" smtClean="0">
                          <a:solidFill>
                            <a:srgbClr val="FF0000"/>
                          </a:solidFill>
                        </a:rPr>
                        <a:t>/</a:t>
                      </a:r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</a:rPr>
                        <a:t>강원</a:t>
                      </a:r>
                      <a:r>
                        <a:rPr lang="en-US" altLang="ko-KR" sz="1000" b="1" dirty="0" smtClean="0">
                          <a:solidFill>
                            <a:srgbClr val="FF0000"/>
                          </a:solidFill>
                        </a:rPr>
                        <a:t>/</a:t>
                      </a:r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</a:rPr>
                        <a:t>대전</a:t>
                      </a:r>
                      <a:r>
                        <a:rPr lang="en-US" altLang="ko-KR" sz="1000" b="1" dirty="0" smtClean="0">
                          <a:solidFill>
                            <a:srgbClr val="FF0000"/>
                          </a:solidFill>
                        </a:rPr>
                        <a:t>/</a:t>
                      </a:r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</a:rPr>
                        <a:t>충청</a:t>
                      </a:r>
                      <a:r>
                        <a:rPr lang="en-US" altLang="ko-KR" sz="1000" b="1" dirty="0" smtClean="0">
                          <a:solidFill>
                            <a:srgbClr val="FF0000"/>
                          </a:solidFill>
                        </a:rPr>
                        <a:t>/</a:t>
                      </a:r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</a:rPr>
                        <a:t>경북</a:t>
                      </a:r>
                      <a:r>
                        <a:rPr lang="en-US" altLang="ko-KR" sz="1000" b="1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</a:rPr>
                        <a:t>대구</a:t>
                      </a:r>
                      <a:r>
                        <a:rPr lang="en-US" altLang="ko-KR" sz="1000" b="1" dirty="0" smtClean="0">
                          <a:solidFill>
                            <a:srgbClr val="FF0000"/>
                          </a:solidFill>
                        </a:rPr>
                        <a:t>)/</a:t>
                      </a:r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</a:rPr>
                        <a:t>경남</a:t>
                      </a:r>
                      <a:r>
                        <a:rPr lang="en-US" altLang="ko-KR" sz="1000" b="1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</a:rPr>
                        <a:t>부산</a:t>
                      </a:r>
                      <a:r>
                        <a:rPr lang="en-US" altLang="ko-KR" sz="1000" b="1" dirty="0" smtClean="0">
                          <a:solidFill>
                            <a:srgbClr val="FF0000"/>
                          </a:solidFill>
                        </a:rPr>
                        <a:t>)/</a:t>
                      </a:r>
                    </a:p>
                    <a:p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</a:rPr>
                        <a:t>전북</a:t>
                      </a:r>
                      <a:r>
                        <a:rPr lang="en-US" altLang="ko-KR" sz="1000" b="1" dirty="0" smtClean="0">
                          <a:solidFill>
                            <a:srgbClr val="FF0000"/>
                          </a:solidFill>
                        </a:rPr>
                        <a:t>/</a:t>
                      </a:r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</a:rPr>
                        <a:t>전남 중 해당되는 </a:t>
                      </a:r>
                      <a:r>
                        <a:rPr lang="en-US" altLang="ko-KR" sz="10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ko-KR" altLang="en-US" sz="1000" b="1" dirty="0" smtClean="0">
                          <a:solidFill>
                            <a:srgbClr val="FF0000"/>
                          </a:solidFill>
                        </a:rPr>
                        <a:t>곳</a:t>
                      </a:r>
                      <a:endParaRPr lang="ko-KR" altLang="en-US" sz="1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8181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/>
                        <a:t>주소</a:t>
                      </a:r>
                      <a:endParaRPr lang="ko-KR" altLang="en-US" sz="10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696759"/>
              </p:ext>
            </p:extLst>
          </p:nvPr>
        </p:nvGraphicFramePr>
        <p:xfrm>
          <a:off x="332656" y="2555776"/>
          <a:ext cx="6120680" cy="6716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/>
                <a:gridCol w="1764196"/>
                <a:gridCol w="1260140"/>
                <a:gridCol w="1800200"/>
              </a:tblGrid>
              <a:tr h="3059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/>
                        <a:t>학교명</a:t>
                      </a:r>
                      <a:endParaRPr lang="ko-KR" altLang="en-US" sz="10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/>
                        <a:t>전공</a:t>
                      </a:r>
                      <a:endParaRPr lang="ko-KR" altLang="en-US" sz="10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/>
                        <a:t>(</a:t>
                      </a:r>
                      <a:r>
                        <a:rPr lang="ko-KR" altLang="en-US" sz="900" dirty="0" smtClean="0"/>
                        <a:t>복수전공 제외</a:t>
                      </a:r>
                      <a:r>
                        <a:rPr lang="en-US" altLang="ko-KR" sz="900" dirty="0" smtClean="0"/>
                        <a:t>) </a:t>
                      </a:r>
                      <a:endParaRPr lang="ko-KR" altLang="en-US" sz="900" dirty="0"/>
                    </a:p>
                  </a:txBody>
                  <a:tcPr anchor="ctr"/>
                </a:tc>
              </a:tr>
              <a:tr h="31509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/>
                        <a:t>학년</a:t>
                      </a:r>
                      <a:endParaRPr lang="ko-KR" altLang="en-US" sz="10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ko-KR" altLang="en-US" sz="900" b="1" dirty="0" smtClean="0">
                          <a:solidFill>
                            <a:srgbClr val="FF0000"/>
                          </a:solidFill>
                        </a:rPr>
                        <a:t>취업계획이 있을 경우</a:t>
                      </a:r>
                      <a:endParaRPr lang="en-US" altLang="ko-KR" sz="9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900" b="1" dirty="0" smtClean="0">
                          <a:solidFill>
                            <a:srgbClr val="FF0000"/>
                          </a:solidFill>
                        </a:rPr>
                        <a:t> 지원불가</a:t>
                      </a:r>
                      <a:r>
                        <a:rPr lang="en-US" altLang="ko-KR" sz="9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ko-KR" altLang="en-US" sz="9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/>
                        <a:t>상태</a:t>
                      </a:r>
                      <a:endParaRPr lang="ko-KR" altLang="en-US" sz="10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dirty="0" smtClean="0"/>
                        <a:t>휴학 </a:t>
                      </a:r>
                      <a:r>
                        <a:rPr lang="en-US" altLang="ko-KR" sz="900" dirty="0" smtClean="0"/>
                        <a:t>/ </a:t>
                      </a:r>
                      <a:r>
                        <a:rPr lang="ko-KR" altLang="en-US" sz="900" dirty="0" smtClean="0"/>
                        <a:t>재학 </a:t>
                      </a:r>
                      <a:endParaRPr lang="ko-KR" altLang="en-US" sz="9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420590"/>
              </p:ext>
            </p:extLst>
          </p:nvPr>
        </p:nvGraphicFramePr>
        <p:xfrm>
          <a:off x="332656" y="3347864"/>
          <a:ext cx="6120680" cy="10850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8"/>
                <a:gridCol w="720080"/>
                <a:gridCol w="2520280"/>
                <a:gridCol w="1080120"/>
                <a:gridCol w="1008112"/>
              </a:tblGrid>
              <a:tr h="262881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/>
                        <a:t>개인</a:t>
                      </a:r>
                      <a:endParaRPr lang="en-US" altLang="ko-KR" sz="1000" b="1" dirty="0" smtClean="0"/>
                    </a:p>
                    <a:p>
                      <a:pPr algn="ctr" latinLnBrk="1"/>
                      <a:r>
                        <a:rPr lang="ko-KR" altLang="en-US" sz="1000" b="1" dirty="0" smtClean="0"/>
                        <a:t>온라인 </a:t>
                      </a:r>
                      <a:endParaRPr lang="en-US" altLang="ko-KR" sz="1000" b="1" dirty="0" smtClean="0"/>
                    </a:p>
                    <a:p>
                      <a:pPr algn="ctr" latinLnBrk="1"/>
                      <a:r>
                        <a:rPr lang="ko-KR" altLang="en-US" sz="1000" b="1" dirty="0" smtClean="0"/>
                        <a:t>채널</a:t>
                      </a:r>
                      <a:endParaRPr lang="ko-KR" altLang="en-US" sz="10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/>
                        <a:t>URL</a:t>
                      </a:r>
                      <a:endParaRPr lang="ko-KR" altLang="en-US" sz="10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/>
                        <a:t>이웃수</a:t>
                      </a:r>
                      <a:r>
                        <a:rPr lang="en-US" altLang="ko-KR" sz="1000" b="1" dirty="0" smtClean="0"/>
                        <a:t>, </a:t>
                      </a:r>
                      <a:r>
                        <a:rPr lang="ko-KR" altLang="en-US" sz="1000" b="1" dirty="0" err="1" smtClean="0"/>
                        <a:t>일평균</a:t>
                      </a:r>
                      <a:r>
                        <a:rPr lang="ko-KR" altLang="en-US" sz="1000" b="1" dirty="0" smtClean="0"/>
                        <a:t> 방문자</a:t>
                      </a:r>
                      <a:r>
                        <a:rPr lang="en-US" altLang="ko-KR" sz="1000" b="1" dirty="0" smtClean="0"/>
                        <a:t>(</a:t>
                      </a:r>
                      <a:r>
                        <a:rPr lang="ko-KR" altLang="en-US" sz="1000" b="1" dirty="0" err="1" smtClean="0"/>
                        <a:t>친구수</a:t>
                      </a:r>
                      <a:r>
                        <a:rPr lang="en-US" altLang="ko-KR" sz="1000" b="1" dirty="0" smtClean="0"/>
                        <a:t>)</a:t>
                      </a:r>
                      <a:endParaRPr lang="ko-KR" altLang="en-US" sz="10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241175">
                <a:tc vMerge="1">
                  <a:txBody>
                    <a:bodyPr/>
                    <a:lstStyle/>
                    <a:p>
                      <a:pPr latinLnBrk="1"/>
                      <a:endParaRPr lang="ko-KR" altLang="en-US" sz="105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/>
                        <a:t>블로그</a:t>
                      </a:r>
                      <a:endParaRPr lang="ko-KR" altLang="en-US" sz="1000" b="1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7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/>
                        <a:t>이웃수</a:t>
                      </a:r>
                      <a:r>
                        <a:rPr lang="en-US" altLang="ko-KR" sz="1000" b="1" dirty="0" smtClean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dirty="0"/>
                    </a:p>
                  </a:txBody>
                  <a:tcPr anchor="ctr"/>
                </a:tc>
              </a:tr>
              <a:tr h="25492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1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/>
                        <a:t>일방문자수</a:t>
                      </a:r>
                      <a:endParaRPr lang="ko-KR" alt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dirty="0"/>
                    </a:p>
                  </a:txBody>
                  <a:tcPr anchor="ctr"/>
                </a:tc>
              </a:tr>
              <a:tr h="323382">
                <a:tc vMerge="1">
                  <a:txBody>
                    <a:bodyPr/>
                    <a:lstStyle/>
                    <a:p>
                      <a:pPr latinLnBrk="1"/>
                      <a:endParaRPr lang="ko-KR" alt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/>
                        <a:t>기타</a:t>
                      </a:r>
                      <a:r>
                        <a:rPr lang="en-US" altLang="ko-KR" sz="1000" b="1" dirty="0" smtClean="0"/>
                        <a:t>SNS</a:t>
                      </a:r>
                      <a:endParaRPr lang="ko-KR" alt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/>
                        <a:t>친구 수</a:t>
                      </a:r>
                      <a:endParaRPr lang="ko-KR" altLang="en-US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178074"/>
              </p:ext>
            </p:extLst>
          </p:nvPr>
        </p:nvGraphicFramePr>
        <p:xfrm>
          <a:off x="332656" y="4572000"/>
          <a:ext cx="6120680" cy="144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8"/>
                <a:gridCol w="2232248"/>
                <a:gridCol w="864096"/>
                <a:gridCol w="1152128"/>
                <a:gridCol w="1080120"/>
              </a:tblGrid>
              <a:tr h="288032">
                <a:tc row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smtClean="0"/>
                        <a:t>활동 및 </a:t>
                      </a:r>
                      <a:endParaRPr lang="en-US" altLang="ko-KR" sz="900" b="1" dirty="0" smtClean="0"/>
                    </a:p>
                    <a:p>
                      <a:pPr algn="ctr" latinLnBrk="1"/>
                      <a:r>
                        <a:rPr lang="ko-KR" altLang="en-US" sz="900" b="1" dirty="0" smtClean="0"/>
                        <a:t>수상경력</a:t>
                      </a:r>
                      <a:endParaRPr lang="en-US" altLang="ko-KR" sz="900" b="1" dirty="0" smtClean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 smtClean="0"/>
                        <a:t>활동명</a:t>
                      </a:r>
                      <a:endParaRPr lang="ko-KR" altLang="en-US" sz="9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smtClean="0"/>
                        <a:t>직책</a:t>
                      </a:r>
                      <a:endParaRPr lang="ko-KR" altLang="en-US" sz="9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smtClean="0"/>
                        <a:t>활동내용</a:t>
                      </a:r>
                      <a:endParaRPr lang="ko-KR" altLang="en-US" sz="9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smtClean="0"/>
                        <a:t>활동기간</a:t>
                      </a:r>
                      <a:endParaRPr lang="ko-KR" altLang="en-US" sz="9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8032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/>
                    </a:p>
                  </a:txBody>
                  <a:tcPr anchor="ctr"/>
                </a:tc>
              </a:tr>
              <a:tr h="288032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/>
                    </a:p>
                  </a:txBody>
                  <a:tcPr anchor="ctr"/>
                </a:tc>
              </a:tr>
              <a:tr h="288032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/>
                    </a:p>
                  </a:txBody>
                  <a:tcPr anchor="ctr"/>
                </a:tc>
              </a:tr>
              <a:tr h="288032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2" name="Picture 2" descr="\\intoin_server\회사공유\홍보대행\오뚜기 진앤지니\오뚜기진앤지니1기\오뚜기 이미지\오뚜기c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6543" y="122082"/>
            <a:ext cx="582128" cy="540000"/>
          </a:xfrm>
          <a:prstGeom prst="rect">
            <a:avLst/>
          </a:prstGeom>
          <a:noFill/>
        </p:spPr>
      </p:pic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257853"/>
              </p:ext>
            </p:extLst>
          </p:nvPr>
        </p:nvGraphicFramePr>
        <p:xfrm>
          <a:off x="332656" y="6100152"/>
          <a:ext cx="6120680" cy="128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8"/>
                <a:gridCol w="2304256"/>
                <a:gridCol w="3024336"/>
              </a:tblGrid>
              <a:tr h="172819">
                <a:tc rowSpan="6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 smtClean="0"/>
                        <a:t>진앤지니</a:t>
                      </a:r>
                      <a:endParaRPr lang="en-US" altLang="ko-KR" sz="800" b="1" dirty="0" smtClean="0"/>
                    </a:p>
                    <a:p>
                      <a:pPr algn="ctr" latinLnBrk="1"/>
                      <a:r>
                        <a:rPr lang="ko-KR" altLang="en-US" sz="800" b="1" dirty="0" smtClean="0"/>
                        <a:t>홍보내용</a:t>
                      </a:r>
                      <a:endParaRPr lang="en-US" altLang="ko-KR" sz="800" b="1" dirty="0" smtClean="0"/>
                    </a:p>
                    <a:p>
                      <a:pPr algn="ctr" latinLnBrk="1"/>
                      <a:r>
                        <a:rPr lang="ko-KR" altLang="en-US" sz="800" b="1" dirty="0" smtClean="0"/>
                        <a:t>검색경로</a:t>
                      </a:r>
                      <a:endParaRPr lang="en-US" altLang="ko-KR" sz="800" b="1" dirty="0" smtClean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0" dirty="0" smtClean="0"/>
                        <a:t>학과게시판</a:t>
                      </a:r>
                      <a:endParaRPr lang="ko-KR" altLang="en-US" sz="800" b="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ko-KR" altLang="en-US" sz="800" b="0" dirty="0" smtClean="0">
                          <a:solidFill>
                            <a:srgbClr val="FF0000"/>
                          </a:solidFill>
                        </a:rPr>
                        <a:t>해당되는 항목에 </a:t>
                      </a:r>
                      <a:r>
                        <a:rPr lang="en-US" altLang="ko-KR" sz="800" b="0" dirty="0" smtClean="0">
                          <a:solidFill>
                            <a:srgbClr val="FF0000"/>
                          </a:solidFill>
                        </a:rPr>
                        <a:t>O </a:t>
                      </a:r>
                      <a:r>
                        <a:rPr lang="ko-KR" altLang="en-US" sz="800" b="0" dirty="0" smtClean="0">
                          <a:solidFill>
                            <a:srgbClr val="FF0000"/>
                          </a:solidFill>
                        </a:rPr>
                        <a:t>표시 해주시기바랍니다</a:t>
                      </a:r>
                      <a:r>
                        <a:rPr lang="en-US" altLang="ko-KR" sz="800" b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r>
                        <a:rPr lang="en-US" altLang="ko-KR" sz="800" b="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ko-KR" altLang="en-US" sz="800" b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172819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 smtClean="0"/>
                        <a:t>교내 취업지원센터 홈페이지</a:t>
                      </a:r>
                      <a:endParaRPr lang="ko-KR" altLang="en-US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/>
                    </a:p>
                  </a:txBody>
                  <a:tcPr anchor="ctr"/>
                </a:tc>
              </a:tr>
              <a:tr h="172819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 smtClean="0"/>
                        <a:t>SNS (</a:t>
                      </a:r>
                      <a:r>
                        <a:rPr lang="ko-KR" altLang="en-US" sz="800" dirty="0" err="1" smtClean="0"/>
                        <a:t>페이스북</a:t>
                      </a:r>
                      <a:r>
                        <a:rPr lang="en-US" altLang="ko-KR" sz="800" dirty="0" smtClean="0"/>
                        <a:t>,</a:t>
                      </a:r>
                      <a:r>
                        <a:rPr lang="ko-KR" altLang="en-US" sz="800" dirty="0" err="1" smtClean="0"/>
                        <a:t>블로그</a:t>
                      </a:r>
                      <a:r>
                        <a:rPr lang="ko-KR" altLang="en-US" sz="800" dirty="0" smtClean="0"/>
                        <a:t> 등</a:t>
                      </a:r>
                      <a:r>
                        <a:rPr lang="en-US" altLang="ko-KR" sz="800" dirty="0" smtClean="0"/>
                        <a:t>)</a:t>
                      </a:r>
                      <a:endParaRPr lang="ko-KR" altLang="en-US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/>
                    </a:p>
                  </a:txBody>
                  <a:tcPr anchor="ctr"/>
                </a:tc>
              </a:tr>
              <a:tr h="172819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 smtClean="0"/>
                        <a:t>취업관련카페 </a:t>
                      </a:r>
                      <a:r>
                        <a:rPr lang="en-US" altLang="ko-KR" sz="800" dirty="0" smtClean="0"/>
                        <a:t>(</a:t>
                      </a:r>
                      <a:r>
                        <a:rPr lang="ko-KR" altLang="en-US" sz="800" dirty="0" err="1" smtClean="0"/>
                        <a:t>스펙업</a:t>
                      </a:r>
                      <a:r>
                        <a:rPr lang="en-US" altLang="ko-KR" sz="800" dirty="0" smtClean="0"/>
                        <a:t>,</a:t>
                      </a:r>
                      <a:r>
                        <a:rPr lang="ko-KR" altLang="en-US" sz="800" dirty="0" smtClean="0"/>
                        <a:t>취업대학교 등</a:t>
                      </a:r>
                      <a:r>
                        <a:rPr lang="en-US" altLang="ko-KR" sz="800" dirty="0" smtClean="0"/>
                        <a:t>)</a:t>
                      </a:r>
                      <a:endParaRPr lang="ko-KR" altLang="en-US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/>
                    </a:p>
                  </a:txBody>
                  <a:tcPr anchor="ctr"/>
                </a:tc>
              </a:tr>
              <a:tr h="172819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 smtClean="0"/>
                        <a:t>공모전</a:t>
                      </a:r>
                      <a:r>
                        <a:rPr lang="en-US" altLang="ko-KR" sz="800" dirty="0" smtClean="0"/>
                        <a:t>/</a:t>
                      </a:r>
                      <a:r>
                        <a:rPr lang="ko-KR" altLang="en-US" sz="800" dirty="0" smtClean="0"/>
                        <a:t>대외활동사이트</a:t>
                      </a:r>
                      <a:r>
                        <a:rPr lang="en-US" altLang="ko-KR" sz="800" baseline="0" dirty="0" smtClean="0"/>
                        <a:t> (</a:t>
                      </a:r>
                      <a:r>
                        <a:rPr lang="ko-KR" altLang="en-US" sz="800" baseline="0" dirty="0" err="1" smtClean="0"/>
                        <a:t>씽굿</a:t>
                      </a:r>
                      <a:r>
                        <a:rPr lang="en-US" altLang="ko-KR" sz="800" baseline="0" dirty="0" smtClean="0"/>
                        <a:t>,</a:t>
                      </a:r>
                      <a:r>
                        <a:rPr lang="ko-KR" altLang="en-US" sz="800" baseline="0" dirty="0" err="1" smtClean="0"/>
                        <a:t>대티즌</a:t>
                      </a:r>
                      <a:r>
                        <a:rPr lang="ko-KR" altLang="en-US" sz="800" baseline="0" dirty="0" smtClean="0"/>
                        <a:t> 등</a:t>
                      </a:r>
                      <a:r>
                        <a:rPr lang="en-US" altLang="ko-KR" sz="800" baseline="0" dirty="0" smtClean="0"/>
                        <a:t>)</a:t>
                      </a:r>
                      <a:endParaRPr lang="ko-KR" altLang="en-US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/>
                    </a:p>
                  </a:txBody>
                  <a:tcPr anchor="ctr"/>
                </a:tc>
              </a:tr>
              <a:tr h="172819"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800" b="1" dirty="0" smtClean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 smtClean="0"/>
                        <a:t>기타 </a:t>
                      </a:r>
                      <a:r>
                        <a:rPr lang="en-US" altLang="ko-KR" sz="800" dirty="0" smtClean="0"/>
                        <a:t>(</a:t>
                      </a:r>
                      <a:r>
                        <a:rPr lang="ko-KR" altLang="en-US" sz="800" dirty="0" smtClean="0"/>
                        <a:t>지인 추천</a:t>
                      </a:r>
                      <a:r>
                        <a:rPr lang="en-US" altLang="ko-KR" sz="800" baseline="0" dirty="0" smtClean="0"/>
                        <a:t> </a:t>
                      </a:r>
                      <a:r>
                        <a:rPr lang="ko-KR" altLang="en-US" sz="800" baseline="0" dirty="0" smtClean="0"/>
                        <a:t>등</a:t>
                      </a:r>
                      <a:r>
                        <a:rPr lang="en-US" altLang="ko-KR" sz="800" baseline="0" dirty="0" smtClean="0"/>
                        <a:t>)</a:t>
                      </a:r>
                      <a:endParaRPr lang="ko-KR" altLang="en-US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 smtClean="0">
                          <a:solidFill>
                            <a:srgbClr val="FF0000"/>
                          </a:solidFill>
                        </a:rPr>
                        <a:t>구체적인 경로 서술</a:t>
                      </a:r>
                      <a:endParaRPr lang="ko-KR" altLang="en-US" sz="8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554114"/>
              </p:ext>
            </p:extLst>
          </p:nvPr>
        </p:nvGraphicFramePr>
        <p:xfrm>
          <a:off x="332656" y="7500420"/>
          <a:ext cx="6120680" cy="14640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0680"/>
              </a:tblGrid>
              <a:tr h="286046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ko-KR" altLang="en-US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본인 소개를 해 주시기 바랍니다</a:t>
                      </a:r>
                      <a:r>
                        <a:rPr lang="en-US" altLang="ko-KR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ko-KR" altLang="en-US" sz="4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78022">
                <a:tc>
                  <a:txBody>
                    <a:bodyPr/>
                    <a:lstStyle/>
                    <a:p>
                      <a:pPr latinLnBrk="1"/>
                      <a:endParaRPr lang="en-US" altLang="ko-KR" sz="10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\\intoin_server\회사공유\홍보대행\오뚜기 진앤지니\오뚜기진앤지니1기\오뚜기 이미지\오뚜기c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632" y="107504"/>
            <a:ext cx="582128" cy="540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4624" y="8790275"/>
            <a:ext cx="36952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b="1" spc="-150" dirty="0" smtClean="0">
                <a:solidFill>
                  <a:srgbClr val="FF0000"/>
                </a:solidFill>
              </a:rPr>
              <a:t>* </a:t>
            </a:r>
            <a:r>
              <a:rPr lang="ko-KR" altLang="en-US" sz="1000" b="1" spc="-150" dirty="0" smtClean="0">
                <a:solidFill>
                  <a:srgbClr val="FF0000"/>
                </a:solidFill>
              </a:rPr>
              <a:t>지원서 접수 시 파일명은 </a:t>
            </a:r>
            <a:r>
              <a:rPr lang="en-US" altLang="ko-KR" sz="1000" b="1" spc="-150" dirty="0">
                <a:solidFill>
                  <a:srgbClr val="FF0000"/>
                </a:solidFill>
              </a:rPr>
              <a:t> </a:t>
            </a:r>
            <a:r>
              <a:rPr lang="ko-KR" altLang="en-US" sz="1000" b="1" spc="-150" dirty="0" err="1" smtClean="0">
                <a:solidFill>
                  <a:srgbClr val="FF0000"/>
                </a:solidFill>
              </a:rPr>
              <a:t>진앤지니</a:t>
            </a:r>
            <a:r>
              <a:rPr lang="ko-KR" altLang="en-US" sz="1000" b="1" spc="-150" dirty="0" smtClean="0">
                <a:solidFill>
                  <a:srgbClr val="FF0000"/>
                </a:solidFill>
              </a:rPr>
              <a:t> </a:t>
            </a:r>
            <a:r>
              <a:rPr lang="en-US" altLang="ko-KR" sz="1000" b="1" spc="-150" dirty="0" smtClean="0">
                <a:solidFill>
                  <a:srgbClr val="FF0000"/>
                </a:solidFill>
              </a:rPr>
              <a:t>7</a:t>
            </a:r>
            <a:r>
              <a:rPr lang="ko-KR" altLang="en-US" sz="1000" b="1" spc="-150" dirty="0" smtClean="0">
                <a:solidFill>
                  <a:srgbClr val="FF0000"/>
                </a:solidFill>
              </a:rPr>
              <a:t>기</a:t>
            </a:r>
            <a:r>
              <a:rPr lang="en-US" altLang="ko-KR" sz="1000" b="1" spc="-150" dirty="0" smtClean="0">
                <a:solidFill>
                  <a:srgbClr val="FF0000"/>
                </a:solidFill>
              </a:rPr>
              <a:t>_</a:t>
            </a:r>
            <a:r>
              <a:rPr lang="ko-KR" altLang="en-US" sz="1000" b="1" spc="-150" dirty="0" smtClean="0">
                <a:solidFill>
                  <a:srgbClr val="FF0000"/>
                </a:solidFill>
              </a:rPr>
              <a:t>이름</a:t>
            </a:r>
            <a:r>
              <a:rPr lang="en-US" altLang="ko-KR" sz="1000" b="1" spc="-150" dirty="0" smtClean="0">
                <a:solidFill>
                  <a:srgbClr val="FF0000"/>
                </a:solidFill>
              </a:rPr>
              <a:t>(000)’ </a:t>
            </a:r>
            <a:r>
              <a:rPr lang="ko-KR" altLang="en-US" sz="1000" b="1" spc="-150" dirty="0" smtClean="0">
                <a:solidFill>
                  <a:srgbClr val="FF0000"/>
                </a:solidFill>
              </a:rPr>
              <a:t>형태로 지원해주세요</a:t>
            </a:r>
            <a:r>
              <a:rPr lang="en-US" altLang="ko-KR" sz="1000" b="1" spc="-150" dirty="0" smtClean="0">
                <a:solidFill>
                  <a:srgbClr val="FF0000"/>
                </a:solidFill>
              </a:rPr>
              <a:t>.</a:t>
            </a:r>
            <a:endParaRPr lang="ko-KR" altLang="en-US" sz="1000" b="1" spc="-15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79241" y="8811269"/>
            <a:ext cx="296427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spc="-150" dirty="0" smtClean="0"/>
              <a:t>*</a:t>
            </a:r>
            <a:r>
              <a:rPr lang="ko-KR" altLang="en-US" sz="900" spc="-150" dirty="0" smtClean="0"/>
              <a:t>본 지원서는 </a:t>
            </a:r>
            <a:r>
              <a:rPr lang="ko-KR" altLang="en-US" sz="900" spc="-150" dirty="0" err="1" smtClean="0"/>
              <a:t>서포터즈</a:t>
            </a:r>
            <a:r>
              <a:rPr lang="ko-KR" altLang="en-US" sz="900" spc="-150" dirty="0" smtClean="0"/>
              <a:t> 선발용 이외의 목적으로 사용되지 않습니다</a:t>
            </a:r>
            <a:r>
              <a:rPr lang="en-US" altLang="ko-KR" sz="900" spc="-150" dirty="0" smtClean="0"/>
              <a:t>.</a:t>
            </a:r>
            <a:endParaRPr lang="ko-KR" altLang="en-US" sz="900" spc="-150" dirty="0"/>
          </a:p>
        </p:txBody>
      </p:sp>
      <p:sp>
        <p:nvSpPr>
          <p:cNvPr id="6" name="TextBox 5"/>
          <p:cNvSpPr txBox="1"/>
          <p:nvPr/>
        </p:nvSpPr>
        <p:spPr>
          <a:xfrm>
            <a:off x="206543" y="222805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b="1" spc="-150" dirty="0" err="1" smtClean="0">
                <a:latin typeface="+mj-ea"/>
                <a:ea typeface="+mj-ea"/>
              </a:rPr>
              <a:t>진라면</a:t>
            </a:r>
            <a:r>
              <a:rPr lang="ko-KR" altLang="en-US" sz="1400" b="1" spc="-150" dirty="0" smtClean="0">
                <a:latin typeface="+mj-ea"/>
                <a:ea typeface="+mj-ea"/>
              </a:rPr>
              <a:t> 대학생 </a:t>
            </a:r>
            <a:r>
              <a:rPr lang="ko-KR" altLang="en-US" sz="1400" b="1" spc="-150" dirty="0" err="1" smtClean="0">
                <a:latin typeface="+mj-ea"/>
                <a:ea typeface="+mj-ea"/>
              </a:rPr>
              <a:t>서포터즈</a:t>
            </a:r>
            <a:r>
              <a:rPr lang="ko-KR" altLang="en-US" sz="1400" b="1" spc="-150" dirty="0" smtClean="0">
                <a:latin typeface="+mj-ea"/>
                <a:ea typeface="+mj-ea"/>
              </a:rPr>
              <a:t>  </a:t>
            </a:r>
            <a:r>
              <a:rPr lang="en-US" altLang="ko-KR" sz="1400" b="1" spc="-150" dirty="0" smtClean="0">
                <a:latin typeface="+mj-ea"/>
                <a:ea typeface="+mj-ea"/>
              </a:rPr>
              <a:t>JIN &amp; JINY 7</a:t>
            </a:r>
            <a:r>
              <a:rPr lang="ko-KR" altLang="en-US" sz="1400" b="1" spc="-150" dirty="0" smtClean="0">
                <a:latin typeface="+mj-ea"/>
                <a:ea typeface="+mj-ea"/>
              </a:rPr>
              <a:t>기 지원서</a:t>
            </a:r>
            <a:endParaRPr lang="ko-KR" altLang="en-US" sz="1400" b="1" spc="-150" dirty="0">
              <a:latin typeface="+mj-ea"/>
              <a:ea typeface="+mj-ea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748616"/>
              </p:ext>
            </p:extLst>
          </p:nvPr>
        </p:nvGraphicFramePr>
        <p:xfrm>
          <a:off x="369968" y="971600"/>
          <a:ext cx="6120680" cy="144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0680"/>
              </a:tblGrid>
              <a:tr h="281374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ko-KR" altLang="en-US" sz="10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진라면</a:t>
                      </a:r>
                      <a:r>
                        <a:rPr lang="ko-KR" altLang="en-US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대학생 </a:t>
                      </a:r>
                      <a:r>
                        <a:rPr lang="ko-KR" altLang="en-US" sz="10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서포터즈에</a:t>
                      </a:r>
                      <a:r>
                        <a:rPr lang="ko-KR" altLang="en-US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지원하게 된 동기를 적어주세요</a:t>
                      </a:r>
                      <a:r>
                        <a:rPr lang="en-US" altLang="ko-KR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ko-KR" altLang="en-US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ko-KR" altLang="en-US" sz="4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58786">
                <a:tc>
                  <a:txBody>
                    <a:bodyPr/>
                    <a:lstStyle/>
                    <a:p>
                      <a:pPr latinLnBrk="1"/>
                      <a:endParaRPr lang="en-US" altLang="ko-KR" sz="10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733252"/>
              </p:ext>
            </p:extLst>
          </p:nvPr>
        </p:nvGraphicFramePr>
        <p:xfrm>
          <a:off x="335688" y="6012160"/>
          <a:ext cx="6120680" cy="1608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0680"/>
              </a:tblGrid>
              <a:tr h="314183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</a:t>
                      </a:r>
                      <a:r>
                        <a:rPr lang="ko-KR" altLang="en-US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본인의 지역 특성을 살린 </a:t>
                      </a:r>
                      <a:r>
                        <a:rPr lang="ko-KR" altLang="en-US" sz="10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진라면</a:t>
                      </a:r>
                      <a:r>
                        <a:rPr lang="ko-KR" altLang="en-US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홍보 방안을 기재해 주세요</a:t>
                      </a:r>
                      <a:r>
                        <a:rPr lang="en-US" altLang="ko-KR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ko-KR" altLang="en-US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ko-KR" altLang="en-US" sz="4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93901">
                <a:tc>
                  <a:txBody>
                    <a:bodyPr/>
                    <a:lstStyle/>
                    <a:p>
                      <a:pPr latinLnBrk="1"/>
                      <a:endParaRPr lang="en-US" altLang="ko-KR" sz="10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790343"/>
              </p:ext>
            </p:extLst>
          </p:nvPr>
        </p:nvGraphicFramePr>
        <p:xfrm>
          <a:off x="332656" y="4283968"/>
          <a:ext cx="6120680" cy="1608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0680"/>
              </a:tblGrid>
              <a:tr h="314183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r>
                        <a:rPr lang="ko-KR" altLang="en-US" sz="10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인상깊었던</a:t>
                      </a:r>
                      <a:r>
                        <a:rPr lang="ko-KR" altLang="en-US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대외 활동 경험을 기재해 주세요</a:t>
                      </a:r>
                      <a:r>
                        <a:rPr lang="en-US" altLang="ko-KR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ko-KR" altLang="en-US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ko-KR" altLang="en-US" sz="4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93901">
                <a:tc>
                  <a:txBody>
                    <a:bodyPr/>
                    <a:lstStyle/>
                    <a:p>
                      <a:pPr latinLnBrk="1"/>
                      <a:endParaRPr lang="en-US" altLang="ko-KR" sz="10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812285"/>
              </p:ext>
            </p:extLst>
          </p:nvPr>
        </p:nvGraphicFramePr>
        <p:xfrm>
          <a:off x="360815" y="7831832"/>
          <a:ext cx="6120680" cy="7006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0680"/>
              </a:tblGrid>
              <a:tr h="0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1" dirty="0" smtClean="0"/>
                        <a:t>※</a:t>
                      </a:r>
                      <a:r>
                        <a:rPr lang="ko-KR" altLang="en-US" sz="1000" b="1" dirty="0" err="1" smtClean="0"/>
                        <a:t>진앤지니</a:t>
                      </a:r>
                      <a:r>
                        <a:rPr lang="en-US" altLang="ko-KR" sz="1000" b="1" dirty="0" smtClean="0"/>
                        <a:t>7</a:t>
                      </a:r>
                      <a:r>
                        <a:rPr lang="ko-KR" altLang="en-US" sz="1000" b="1" dirty="0" smtClean="0"/>
                        <a:t>기 모집내용을 </a:t>
                      </a:r>
                      <a:r>
                        <a:rPr lang="en-US" altLang="ko-KR" sz="1000" b="1" dirty="0" smtClean="0"/>
                        <a:t>SNS(</a:t>
                      </a:r>
                      <a:r>
                        <a:rPr lang="ko-KR" altLang="en-US" sz="1000" b="1" dirty="0" err="1" smtClean="0"/>
                        <a:t>블로그</a:t>
                      </a:r>
                      <a:r>
                        <a:rPr lang="en-US" altLang="ko-KR" sz="1000" b="1" dirty="0" smtClean="0"/>
                        <a:t>,</a:t>
                      </a:r>
                      <a:r>
                        <a:rPr lang="ko-KR" altLang="en-US" sz="1000" b="1" dirty="0" err="1" smtClean="0"/>
                        <a:t>페이스북</a:t>
                      </a:r>
                      <a:r>
                        <a:rPr lang="en-US" altLang="ko-KR" sz="1000" b="1" baseline="0" dirty="0" smtClean="0"/>
                        <a:t>,</a:t>
                      </a:r>
                      <a:r>
                        <a:rPr lang="ko-KR" altLang="en-US" sz="1000" b="1" baseline="0" dirty="0" err="1" smtClean="0"/>
                        <a:t>트위터</a:t>
                      </a:r>
                      <a:r>
                        <a:rPr lang="ko-KR" altLang="en-US" sz="1000" b="1" baseline="0" dirty="0" smtClean="0"/>
                        <a:t> 등</a:t>
                      </a:r>
                      <a:r>
                        <a:rPr lang="en-US" altLang="ko-KR" sz="1000" b="1" baseline="0" dirty="0" smtClean="0"/>
                        <a:t>)</a:t>
                      </a:r>
                      <a:r>
                        <a:rPr lang="ko-KR" altLang="en-US" sz="1000" b="1" dirty="0" smtClean="0"/>
                        <a:t>에 공유한 후 </a:t>
                      </a:r>
                      <a:r>
                        <a:rPr lang="en-US" altLang="ko-KR" sz="1000" b="1" dirty="0" smtClean="0"/>
                        <a:t>URL</a:t>
                      </a:r>
                      <a:r>
                        <a:rPr lang="ko-KR" altLang="en-US" sz="1000" b="1" dirty="0" smtClean="0"/>
                        <a:t>을 적어주세요</a:t>
                      </a:r>
                      <a:r>
                        <a:rPr lang="en-US" altLang="ko-KR" sz="1000" b="1" dirty="0" smtClean="0"/>
                        <a:t>.</a:t>
                      </a:r>
                      <a:r>
                        <a:rPr lang="ko-KR" altLang="en-US" sz="1000" b="1" dirty="0" smtClean="0"/>
                        <a:t> </a:t>
                      </a:r>
                      <a:endParaRPr lang="ko-KR" altLang="en-US" sz="10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6768">
                <a:tc>
                  <a:txBody>
                    <a:bodyPr/>
                    <a:lstStyle/>
                    <a:p>
                      <a:pPr latinLnBrk="1"/>
                      <a:endParaRPr lang="en-US" altLang="ko-KR" sz="10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067630"/>
              </p:ext>
            </p:extLst>
          </p:nvPr>
        </p:nvGraphicFramePr>
        <p:xfrm>
          <a:off x="356226" y="2555776"/>
          <a:ext cx="6120680" cy="1608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0680"/>
              </a:tblGrid>
              <a:tr h="314183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ko-KR" altLang="en-US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본인에게 있어서 라면이란 어떤 의미인지 기재해 주세요</a:t>
                      </a:r>
                      <a:r>
                        <a:rPr lang="en-US" altLang="ko-KR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ko-KR" altLang="en-US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ko-KR" altLang="en-US" sz="4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93901">
                <a:tc>
                  <a:txBody>
                    <a:bodyPr/>
                    <a:lstStyle/>
                    <a:p>
                      <a:pPr latinLnBrk="1"/>
                      <a:endParaRPr lang="en-US" altLang="ko-KR" sz="10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</TotalTime>
  <Words>238</Words>
  <Application>Microsoft Office PowerPoint</Application>
  <PresentationFormat>화면 슬라이드 쇼(4:3)</PresentationFormat>
  <Paragraphs>55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yeon</dc:creator>
  <cp:lastModifiedBy>JPROCOM-3</cp:lastModifiedBy>
  <cp:revision>115</cp:revision>
  <dcterms:created xsi:type="dcterms:W3CDTF">2013-08-22T07:04:14Z</dcterms:created>
  <dcterms:modified xsi:type="dcterms:W3CDTF">2016-11-02T09:17:56Z</dcterms:modified>
</cp:coreProperties>
</file>