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670675" cy="99298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66"/>
    <a:srgbClr val="FF00FF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3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908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28F90-2B04-4E06-968D-2ED89726BB90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7175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8908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78250" y="9431338"/>
            <a:ext cx="28908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ADA8B-C723-4268-9591-3A441DFA46F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ADA8B-C723-4268-9591-3A441DFA46FD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0227E-F737-4E68-B5C2-2E06BD68A286}" type="datetimeFigureOut">
              <a:rPr lang="ko-KR" altLang="en-US" smtClean="0"/>
              <a:pPr/>
              <a:t>2012-08-13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11D0B-E2D0-4596-BF1C-0E69F8A32B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676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577080" y="0"/>
            <a:ext cx="9721080" cy="6858000"/>
          </a:xfrm>
          <a:prstGeom prst="rect">
            <a:avLst/>
          </a:prstGeom>
        </p:spPr>
      </p:pic>
      <p:sp>
        <p:nvSpPr>
          <p:cNvPr id="6" name="부제목 5"/>
          <p:cNvSpPr>
            <a:spLocks noGrp="1"/>
          </p:cNvSpPr>
          <p:nvPr>
            <p:ph type="subTitle" idx="1"/>
          </p:nvPr>
        </p:nvSpPr>
        <p:spPr>
          <a:xfrm>
            <a:off x="827584" y="0"/>
            <a:ext cx="7056784" cy="6475184"/>
          </a:xfrm>
        </p:spPr>
        <p:txBody>
          <a:bodyPr>
            <a:normAutofit/>
          </a:bodyPr>
          <a:lstStyle/>
          <a:p>
            <a:pPr algn="l"/>
            <a:r>
              <a:rPr lang="en-US" altLang="ko-KR" sz="5200" b="1" spc="-150" dirty="0" smtClean="0">
                <a:solidFill>
                  <a:schemeClr val="tx1"/>
                </a:solidFill>
                <a:latin typeface="HY나무B" pitchFamily="18" charset="-127"/>
                <a:ea typeface="HY나무B" pitchFamily="18" charset="-127"/>
              </a:rPr>
              <a:t>  </a:t>
            </a:r>
            <a:r>
              <a:rPr lang="en-US" altLang="ko-KR" sz="3500" b="1" spc="-15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2012</a:t>
            </a:r>
            <a:r>
              <a:rPr lang="ko-KR" altLang="en-US" sz="3500" b="1" spc="-15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년 </a:t>
            </a:r>
            <a:r>
              <a:rPr lang="en-US" altLang="ko-KR" sz="3500" b="1" spc="-15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2</a:t>
            </a:r>
            <a:r>
              <a:rPr lang="ko-KR" altLang="en-US" sz="3500" b="1" spc="-150" dirty="0" smtClean="0">
                <a:solidFill>
                  <a:schemeClr val="tx1"/>
                </a:solidFill>
                <a:latin typeface="휴먼둥근헤드라인" pitchFamily="18" charset="-127"/>
                <a:ea typeface="휴먼둥근헤드라인" pitchFamily="18" charset="-127"/>
              </a:rPr>
              <a:t>학기</a:t>
            </a:r>
            <a:r>
              <a:rPr lang="ko-KR" altLang="en-US" sz="3500" spc="-150" dirty="0" smtClean="0">
                <a:solidFill>
                  <a:srgbClr val="FF0000"/>
                </a:solidFill>
                <a:latin typeface="휴먼둥근헤드라인" pitchFamily="18" charset="-127"/>
                <a:ea typeface="휴먼둥근헤드라인" pitchFamily="18" charset="-127"/>
              </a:rPr>
              <a:t>“</a:t>
            </a:r>
            <a:r>
              <a:rPr lang="ko-KR" altLang="en-US" sz="3500" spc="-150" dirty="0" smtClean="0">
                <a:solidFill>
                  <a:srgbClr val="FF0066"/>
                </a:solidFill>
                <a:latin typeface="휴먼둥근헤드라인" pitchFamily="18" charset="-127"/>
                <a:ea typeface="휴먼둥근헤드라인" pitchFamily="18" charset="-127"/>
              </a:rPr>
              <a:t>학사안내</a:t>
            </a:r>
            <a:r>
              <a:rPr lang="ko-KR" altLang="en-US" sz="3500" spc="-150" dirty="0" smtClean="0">
                <a:solidFill>
                  <a:srgbClr val="FF0000"/>
                </a:solidFill>
                <a:latin typeface="휴먼둥근헤드라인" pitchFamily="18" charset="-127"/>
                <a:ea typeface="휴먼둥근헤드라인" pitchFamily="18" charset="-127"/>
              </a:rPr>
              <a:t> </a:t>
            </a:r>
            <a:r>
              <a:rPr lang="ko-KR" altLang="en-US" sz="3500" b="1" spc="-150" dirty="0" smtClean="0">
                <a:solidFill>
                  <a:srgbClr val="FF0000"/>
                </a:solidFill>
                <a:latin typeface="휴먼둥근헤드라인" pitchFamily="18" charset="-127"/>
                <a:ea typeface="휴먼둥근헤드라인" pitchFamily="18" charset="-127"/>
              </a:rPr>
              <a:t>퀴즈” </a:t>
            </a:r>
            <a:r>
              <a:rPr lang="ko-KR" altLang="en-US" sz="3500" b="1" spc="-150" dirty="0" smtClean="0">
                <a:solidFill>
                  <a:schemeClr val="tx1"/>
                </a:solidFill>
                <a:latin typeface="HY나무B" pitchFamily="18" charset="-127"/>
                <a:ea typeface="HY나무B" pitchFamily="18" charset="-127"/>
              </a:rPr>
              <a:t> </a:t>
            </a:r>
            <a:endParaRPr lang="ko-KR" altLang="en-US" sz="3500" spc="-150" dirty="0" smtClean="0">
              <a:solidFill>
                <a:schemeClr val="tx1"/>
              </a:solidFill>
              <a:latin typeface="HY나무B" pitchFamily="18" charset="-127"/>
              <a:ea typeface="HY나무B" pitchFamily="18" charset="-127"/>
            </a:endParaRPr>
          </a:p>
          <a:p>
            <a:pPr algn="l"/>
            <a:r>
              <a:rPr lang="ko-KR" altLang="en-US" b="1" dirty="0" smtClean="0">
                <a:solidFill>
                  <a:schemeClr val="tx1"/>
                </a:solidFill>
                <a:latin typeface="HY나무B" pitchFamily="18" charset="-127"/>
                <a:ea typeface="HY나무B" pitchFamily="18" charset="-127"/>
              </a:rPr>
              <a:t> </a:t>
            </a:r>
            <a:endParaRPr lang="en-US" altLang="ko-KR" b="1" dirty="0" smtClean="0">
              <a:solidFill>
                <a:schemeClr val="tx1"/>
              </a:solidFill>
              <a:latin typeface="HY나무B" pitchFamily="18" charset="-127"/>
              <a:ea typeface="HY나무B" pitchFamily="18" charset="-127"/>
            </a:endParaRPr>
          </a:p>
          <a:p>
            <a:endParaRPr lang="en-US" altLang="ko-KR" sz="2400" b="1" dirty="0" smtClean="0">
              <a:solidFill>
                <a:schemeClr val="tx1"/>
              </a:solidFill>
            </a:endParaRPr>
          </a:p>
          <a:p>
            <a:pPr algn="l"/>
            <a:endParaRPr lang="en-US" altLang="ko-KR" sz="38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endParaRPr>
          </a:p>
          <a:p>
            <a:pPr algn="l"/>
            <a:r>
              <a:rPr lang="en-US" altLang="ko-KR" sz="3800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*</a:t>
            </a:r>
            <a:r>
              <a:rPr lang="ko-KR" altLang="en-US" sz="3800" b="1" dirty="0" smtClean="0">
                <a:solidFill>
                  <a:srgbClr val="FF0066"/>
                </a:solidFill>
                <a:latin typeface="HY얕은샘물M" pitchFamily="18" charset="-127"/>
                <a:ea typeface="HY얕은샘물M" pitchFamily="18" charset="-127"/>
              </a:rPr>
              <a:t>학</a:t>
            </a:r>
            <a:r>
              <a:rPr lang="ko-KR" altLang="en-US" sz="3800" b="1" dirty="0" smtClean="0">
                <a:solidFill>
                  <a:srgbClr val="7030A0"/>
                </a:solidFill>
                <a:latin typeface="HY얕은샘물M" pitchFamily="18" charset="-127"/>
                <a:ea typeface="HY얕은샘물M" pitchFamily="18" charset="-127"/>
              </a:rPr>
              <a:t>교홈페이지</a:t>
            </a:r>
            <a:r>
              <a:rPr lang="en-US" altLang="ko-KR" sz="3800" b="1" dirty="0" smtClean="0">
                <a:solidFill>
                  <a:srgbClr val="7030A0"/>
                </a:solidFill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4000" b="1" dirty="0" smtClean="0">
                <a:solidFill>
                  <a:srgbClr val="FF0066"/>
                </a:solidFill>
                <a:latin typeface="HY얕은샘물M" pitchFamily="18" charset="-127"/>
                <a:ea typeface="HY얕은샘물M" pitchFamily="18" charset="-127"/>
              </a:rPr>
              <a:t>커</a:t>
            </a:r>
            <a:r>
              <a:rPr lang="ko-KR" altLang="en-US" sz="3800" b="1" dirty="0" smtClean="0">
                <a:solidFill>
                  <a:srgbClr val="7030A0"/>
                </a:solidFill>
                <a:latin typeface="HY얕은샘물M" pitchFamily="18" charset="-127"/>
                <a:ea typeface="HY얕은샘물M" pitchFamily="18" charset="-127"/>
              </a:rPr>
              <a:t>뮤니티</a:t>
            </a:r>
            <a:r>
              <a:rPr lang="en-US" altLang="ko-KR" sz="3800" b="1" dirty="0" smtClean="0">
                <a:solidFill>
                  <a:srgbClr val="7030A0"/>
                </a:solidFill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3800" b="1" dirty="0" smtClean="0">
                <a:solidFill>
                  <a:srgbClr val="FF0066"/>
                </a:solidFill>
                <a:latin typeface="HY얕은샘물M" pitchFamily="18" charset="-127"/>
                <a:ea typeface="HY얕은샘물M" pitchFamily="18" charset="-127"/>
              </a:rPr>
              <a:t>참</a:t>
            </a:r>
            <a:r>
              <a:rPr lang="ko-KR" altLang="en-US" sz="3800" b="1" dirty="0" smtClean="0">
                <a:solidFill>
                  <a:srgbClr val="7030A0"/>
                </a:solidFill>
                <a:latin typeface="HY얕은샘물M" pitchFamily="18" charset="-127"/>
                <a:ea typeface="HY얕은샘물M" pitchFamily="18" charset="-127"/>
              </a:rPr>
              <a:t>여공간</a:t>
            </a:r>
            <a:r>
              <a:rPr lang="en-US" altLang="ko-KR" sz="3800" b="1" dirty="0" smtClean="0">
                <a:solidFill>
                  <a:srgbClr val="7030A0"/>
                </a:solidFill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3800" b="1" dirty="0" smtClean="0">
                <a:solidFill>
                  <a:srgbClr val="FF0066"/>
                </a:solidFill>
                <a:latin typeface="HY얕은샘물M" pitchFamily="18" charset="-127"/>
                <a:ea typeface="HY얕은샘물M" pitchFamily="18" charset="-127"/>
              </a:rPr>
              <a:t>학</a:t>
            </a:r>
            <a:r>
              <a:rPr lang="ko-KR" altLang="en-US" sz="3800" b="1" dirty="0" smtClean="0">
                <a:solidFill>
                  <a:srgbClr val="7030A0"/>
                </a:solidFill>
                <a:latin typeface="HY얕은샘물M" pitchFamily="18" charset="-127"/>
                <a:ea typeface="HY얕은샘물M" pitchFamily="18" charset="-127"/>
              </a:rPr>
              <a:t>사퀴즈 클릭</a:t>
            </a:r>
            <a:endParaRPr lang="en-US" altLang="ko-KR" sz="3800" b="1" dirty="0" smtClean="0">
              <a:solidFill>
                <a:srgbClr val="7030A0"/>
              </a:solidFill>
            </a:endParaRPr>
          </a:p>
          <a:p>
            <a:pPr algn="l"/>
            <a:r>
              <a:rPr lang="en-US" altLang="ko-KR" sz="200" b="1" dirty="0" smtClean="0">
                <a:solidFill>
                  <a:schemeClr val="tx1"/>
                </a:solidFill>
              </a:rPr>
              <a:t>                        </a:t>
            </a:r>
            <a:r>
              <a:rPr lang="en-US" altLang="ko-KR" sz="3800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*</a:t>
            </a:r>
            <a:r>
              <a:rPr lang="ko-KR" altLang="en-US" sz="3800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참여기간 </a:t>
            </a:r>
            <a:r>
              <a:rPr lang="en-US" altLang="ko-KR" sz="3800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:</a:t>
            </a:r>
            <a:r>
              <a:rPr lang="ko-KR" altLang="en-US" sz="3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en-US" altLang="ko-KR" sz="3600" u="sng" dirty="0" smtClean="0">
                <a:solidFill>
                  <a:srgbClr val="FF00FF"/>
                </a:solidFill>
                <a:latin typeface="HY얕은샘물M" pitchFamily="18" charset="-127"/>
                <a:ea typeface="HY얕은샘물M" pitchFamily="18" charset="-127"/>
              </a:rPr>
              <a:t>2012. 8. </a:t>
            </a:r>
            <a:r>
              <a:rPr lang="en-US" altLang="ko-KR" sz="3600" u="sng" dirty="0" smtClean="0">
                <a:solidFill>
                  <a:srgbClr val="3333CC"/>
                </a:solidFill>
                <a:latin typeface="HY견고딕" pitchFamily="18" charset="-127"/>
                <a:ea typeface="HY견고딕" pitchFamily="18" charset="-127"/>
              </a:rPr>
              <a:t>13</a:t>
            </a:r>
            <a:r>
              <a:rPr lang="en-US" altLang="ko-KR" sz="3600" u="sng" dirty="0" smtClean="0">
                <a:solidFill>
                  <a:srgbClr val="3333CC"/>
                </a:solidFill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3600" u="sng" dirty="0" smtClean="0">
                <a:solidFill>
                  <a:srgbClr val="3333CC"/>
                </a:solidFill>
                <a:latin typeface="HY얕은샘물M" pitchFamily="18" charset="-127"/>
                <a:ea typeface="HY얕은샘물M" pitchFamily="18" charset="-127"/>
              </a:rPr>
              <a:t>월</a:t>
            </a:r>
            <a:r>
              <a:rPr lang="en-US" altLang="ko-KR" sz="3600" u="sng" dirty="0" smtClean="0">
                <a:solidFill>
                  <a:srgbClr val="3333CC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  <a:r>
              <a:rPr lang="en-US" altLang="ko-KR" sz="3600" u="sng" dirty="0" smtClean="0">
                <a:solidFill>
                  <a:srgbClr val="FF00FF"/>
                </a:solidFill>
                <a:latin typeface="HY얕은샘물M" pitchFamily="18" charset="-127"/>
                <a:ea typeface="HY얕은샘물M" pitchFamily="18" charset="-127"/>
              </a:rPr>
              <a:t> ~ </a:t>
            </a:r>
            <a:r>
              <a:rPr lang="en-US" altLang="ko-KR" sz="4400" u="sng" dirty="0" smtClean="0">
                <a:solidFill>
                  <a:srgbClr val="FF00FF"/>
                </a:solidFill>
                <a:latin typeface="HY견고딕" pitchFamily="18" charset="-127"/>
                <a:ea typeface="HY견고딕" pitchFamily="18" charset="-127"/>
              </a:rPr>
              <a:t>31</a:t>
            </a:r>
            <a:r>
              <a:rPr lang="en-US" altLang="ko-KR" sz="3600" u="sng" dirty="0" smtClean="0">
                <a:solidFill>
                  <a:srgbClr val="3333CC"/>
                </a:solidFill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3600" u="sng" dirty="0" smtClean="0">
                <a:solidFill>
                  <a:srgbClr val="3333CC"/>
                </a:solidFill>
                <a:latin typeface="HY얕은샘물M" pitchFamily="18" charset="-127"/>
                <a:ea typeface="HY얕은샘물M" pitchFamily="18" charset="-127"/>
              </a:rPr>
              <a:t>금</a:t>
            </a:r>
            <a:r>
              <a:rPr lang="en-US" altLang="ko-KR" sz="3600" u="sng" smtClean="0">
                <a:solidFill>
                  <a:srgbClr val="3333CC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  <a:endParaRPr lang="en-US" altLang="ko-KR" sz="3800" b="1" dirty="0" smtClean="0">
              <a:solidFill>
                <a:srgbClr val="FF00FF"/>
              </a:solidFill>
              <a:latin typeface="HY얕은샘물M" pitchFamily="18" charset="-127"/>
              <a:ea typeface="HY얕은샘물M" pitchFamily="18" charset="-127"/>
            </a:endParaRPr>
          </a:p>
          <a:p>
            <a:pPr algn="l"/>
            <a:r>
              <a:rPr lang="en-US" altLang="ko-KR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 *</a:t>
            </a:r>
            <a:r>
              <a:rPr lang="ko-KR" altLang="en-US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참여대상 </a:t>
            </a:r>
            <a:r>
              <a:rPr lang="en-US" altLang="ko-KR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:</a:t>
            </a:r>
            <a:r>
              <a:rPr lang="ko-KR" altLang="en-US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pc="-15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재학 중인 </a:t>
            </a:r>
            <a:r>
              <a:rPr lang="ko-KR" altLang="en-US" spc="-15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학부생</a:t>
            </a:r>
            <a:r>
              <a:rPr lang="ko-KR" altLang="en-US" spc="-15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및 휴학생</a:t>
            </a:r>
            <a:endParaRPr lang="en-US" altLang="ko-KR" b="1" u="sng" spc="-150" dirty="0" smtClean="0">
              <a:solidFill>
                <a:srgbClr val="FF0000"/>
              </a:solidFill>
              <a:latin typeface="HY얕은샘물M" pitchFamily="18" charset="-127"/>
              <a:ea typeface="HY얕은샘물M" pitchFamily="18" charset="-127"/>
            </a:endParaRPr>
          </a:p>
          <a:p>
            <a:pPr algn="l"/>
            <a:r>
              <a:rPr lang="en-US" altLang="ko-KR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 *</a:t>
            </a:r>
            <a:r>
              <a:rPr lang="ko-KR" altLang="en-US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선 물 </a:t>
            </a:r>
            <a:r>
              <a:rPr lang="en-US" altLang="ko-KR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:</a:t>
            </a:r>
            <a:r>
              <a:rPr lang="ko-KR" altLang="en-US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참가자</a:t>
            </a:r>
            <a:r>
              <a:rPr lang="en-US" altLang="ko-KR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=&gt;</a:t>
            </a:r>
            <a:r>
              <a:rPr lang="ko-KR" altLang="en-US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추첨</a:t>
            </a:r>
            <a:r>
              <a:rPr lang="en-US" altLang="ko-KR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100</a:t>
            </a:r>
            <a:r>
              <a:rPr lang="ko-KR" altLang="en-US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명</a:t>
            </a:r>
            <a:r>
              <a:rPr lang="en-US" altLang="ko-KR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=&gt;</a:t>
            </a:r>
            <a:r>
              <a:rPr lang="ko-KR" altLang="en-US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문화상품권 </a:t>
            </a:r>
            <a:r>
              <a:rPr lang="en-US" altLang="ko-KR" dirty="0" smtClean="0">
                <a:solidFill>
                  <a:srgbClr val="3333FF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,</a:t>
            </a:r>
            <a:r>
              <a:rPr lang="en-US" altLang="ko-KR" dirty="0" smtClean="0">
                <a:solidFill>
                  <a:srgbClr val="3333FF"/>
                </a:solidFill>
                <a:latin typeface="HY얕은샘물M" pitchFamily="18" charset="-127"/>
                <a:ea typeface="HY얕은샘물M" pitchFamily="18" charset="-127"/>
              </a:rPr>
              <a:t>000</a:t>
            </a:r>
            <a:r>
              <a:rPr lang="ko-KR" altLang="en-US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원 지급</a:t>
            </a:r>
            <a:endParaRPr lang="en-US" altLang="ko-KR" sz="2400" u="sng" dirty="0" smtClean="0">
              <a:solidFill>
                <a:schemeClr val="tx1"/>
              </a:solidFill>
              <a:latin typeface="HY얕은샘물M" pitchFamily="18" charset="-127"/>
              <a:ea typeface="고신2체" pitchFamily="2" charset="-127"/>
            </a:endParaRPr>
          </a:p>
          <a:p>
            <a:r>
              <a:rPr lang="en-US" altLang="ko-KR" sz="2400" u="sng" dirty="0" smtClean="0">
                <a:solidFill>
                  <a:schemeClr val="tx1"/>
                </a:solidFill>
                <a:latin typeface="HY얕은샘물M" pitchFamily="18" charset="-127"/>
                <a:ea typeface="고신2체" pitchFamily="2" charset="-127"/>
              </a:rPr>
              <a:t>*</a:t>
            </a:r>
            <a:r>
              <a:rPr lang="ko-KR" altLang="en-US" sz="2400" b="1" u="sng" dirty="0" smtClean="0">
                <a:solidFill>
                  <a:srgbClr val="FF0000"/>
                </a:solidFill>
                <a:latin typeface="HY얕은샘물M" pitchFamily="18" charset="-127"/>
                <a:ea typeface="고신2체" pitchFamily="2" charset="-127"/>
              </a:rPr>
              <a:t>당첨자 발표</a:t>
            </a:r>
            <a:r>
              <a:rPr lang="ko-KR" altLang="en-US" sz="2400" u="sng" dirty="0" smtClean="0">
                <a:solidFill>
                  <a:schemeClr val="tx1"/>
                </a:solidFill>
                <a:latin typeface="HY얕은샘물M" pitchFamily="18" charset="-127"/>
                <a:ea typeface="고신2체" pitchFamily="2" charset="-127"/>
              </a:rPr>
              <a:t>는 </a:t>
            </a:r>
            <a:r>
              <a:rPr lang="en-US" altLang="ko-KR" sz="2400" u="sng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rPr>
              <a:t>9</a:t>
            </a:r>
            <a:r>
              <a:rPr lang="en-US" altLang="ko-KR" sz="2400" b="1" u="sng" dirty="0" smtClean="0">
                <a:solidFill>
                  <a:srgbClr val="FF00FF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en-US" altLang="ko-KR" sz="2800" b="1" u="sng" dirty="0" smtClean="0">
                <a:solidFill>
                  <a:srgbClr val="FF00FF"/>
                </a:solidFill>
                <a:latin typeface="HY견고딕" pitchFamily="18" charset="-127"/>
                <a:ea typeface="HY견고딕" pitchFamily="18" charset="-127"/>
              </a:rPr>
              <a:t>10</a:t>
            </a:r>
            <a:r>
              <a:rPr lang="en-US" altLang="ko-KR" sz="2400" b="1" u="sng" dirty="0" smtClean="0">
                <a:solidFill>
                  <a:srgbClr val="3333FF"/>
                </a:solidFill>
                <a:latin typeface="안상수2006굵은" pitchFamily="18" charset="-127"/>
                <a:ea typeface="고신2체" pitchFamily="2" charset="-127"/>
              </a:rPr>
              <a:t>(</a:t>
            </a:r>
            <a:r>
              <a:rPr lang="ko-KR" altLang="en-US" sz="2400" b="1" u="sng" dirty="0" smtClean="0">
                <a:solidFill>
                  <a:srgbClr val="3333FF"/>
                </a:solidFill>
                <a:latin typeface="안상수2006굵은" pitchFamily="18" charset="-127"/>
                <a:ea typeface="고신2체" pitchFamily="2" charset="-127"/>
              </a:rPr>
              <a:t>월</a:t>
            </a:r>
            <a:r>
              <a:rPr lang="en-US" altLang="ko-KR" sz="2400" b="1" u="sng" dirty="0" smtClean="0">
                <a:solidFill>
                  <a:srgbClr val="3333FF"/>
                </a:solidFill>
                <a:latin typeface="안상수2006굵은" pitchFamily="18" charset="-127"/>
                <a:ea typeface="고신2체" pitchFamily="2" charset="-127"/>
              </a:rPr>
              <a:t>)</a:t>
            </a:r>
            <a:r>
              <a:rPr lang="ko-KR" altLang="en-US" sz="2400" b="1" u="sng" dirty="0" smtClean="0">
                <a:solidFill>
                  <a:srgbClr val="FF5050"/>
                </a:solidFill>
                <a:latin typeface="HY얕은샘물M" pitchFamily="18" charset="-127"/>
                <a:ea typeface="고신2체" pitchFamily="2" charset="-127"/>
              </a:rPr>
              <a:t>학교홈페이지에 공고</a:t>
            </a:r>
            <a:endParaRPr lang="ko-KR" altLang="en-US" sz="2400" dirty="0" smtClean="0">
              <a:latin typeface="HY얕은샘물M" pitchFamily="18" charset="-127"/>
              <a:ea typeface="고신2체" pitchFamily="2" charset="-127"/>
            </a:endParaRPr>
          </a:p>
          <a:p>
            <a:endParaRPr lang="en-US" altLang="ko-KR" sz="2400" b="1" u="sng" dirty="0" smtClean="0">
              <a:solidFill>
                <a:srgbClr val="FF5050"/>
              </a:solidFill>
            </a:endParaRPr>
          </a:p>
          <a:p>
            <a:endParaRPr lang="en-US" altLang="ko-KR" sz="2400" b="1" u="sng" dirty="0" smtClean="0">
              <a:solidFill>
                <a:srgbClr val="FF505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259632" y="1412776"/>
            <a:ext cx="6357982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2400" b="1" dirty="0" smtClean="0">
                <a:ea typeface="고신2체" pitchFamily="2" charset="-127"/>
              </a:rPr>
              <a:t>퀴즈를 </a:t>
            </a:r>
            <a:r>
              <a:rPr lang="ko-KR" altLang="en-US" sz="2400" b="1" dirty="0">
                <a:ea typeface="고신2체" pitchFamily="2" charset="-127"/>
              </a:rPr>
              <a:t>풀면서 학사지식도 쌓고 선물도 받아가는 </a:t>
            </a:r>
            <a:r>
              <a:rPr lang="en-US" altLang="ko-KR" sz="2400" b="1" dirty="0">
                <a:solidFill>
                  <a:srgbClr val="3333CC"/>
                </a:solidFill>
                <a:ea typeface="고신2체" pitchFamily="2" charset="-127"/>
              </a:rPr>
              <a:t>1+</a:t>
            </a:r>
            <a:r>
              <a:rPr lang="en-US" altLang="ko-KR" sz="2400" b="1" dirty="0">
                <a:solidFill>
                  <a:srgbClr val="FF0066"/>
                </a:solidFill>
                <a:ea typeface="고신2체" pitchFamily="2" charset="-127"/>
              </a:rPr>
              <a:t>1</a:t>
            </a:r>
            <a:r>
              <a:rPr lang="ko-KR" altLang="en-US" sz="2400" b="1" dirty="0">
                <a:solidFill>
                  <a:srgbClr val="3333CC"/>
                </a:solidFill>
                <a:ea typeface="고신2체" pitchFamily="2" charset="-127"/>
              </a:rPr>
              <a:t> </a:t>
            </a:r>
            <a:r>
              <a:rPr lang="ko-KR" altLang="en-US" sz="2400" b="1" dirty="0">
                <a:ea typeface="고신2체" pitchFamily="2" charset="-127"/>
              </a:rPr>
              <a:t>이벤트에 </a:t>
            </a:r>
            <a:r>
              <a:rPr lang="ko-KR" altLang="en-US" sz="2400" b="1" dirty="0" smtClean="0">
                <a:ea typeface="고신2체" pitchFamily="2" charset="-127"/>
              </a:rPr>
              <a:t>학생 여러분들의 </a:t>
            </a:r>
            <a:r>
              <a:rPr lang="ko-KR" altLang="en-US" sz="2400" b="1" dirty="0">
                <a:ea typeface="고신2체" pitchFamily="2" charset="-127"/>
              </a:rPr>
              <a:t>많은 </a:t>
            </a:r>
            <a:endParaRPr lang="en-US" altLang="ko-KR" sz="2400" b="1" dirty="0" smtClean="0">
              <a:ea typeface="고신2체" pitchFamily="2" charset="-127"/>
            </a:endParaRPr>
          </a:p>
          <a:p>
            <a:r>
              <a:rPr lang="ko-KR" altLang="en-US" sz="2400" b="1" dirty="0" smtClean="0">
                <a:ea typeface="고신2체" pitchFamily="2" charset="-127"/>
              </a:rPr>
              <a:t>  참가 바랍니다</a:t>
            </a:r>
            <a:r>
              <a:rPr lang="en-US" altLang="ko-KR" sz="2400" b="1" dirty="0">
                <a:ea typeface="고신2체" pitchFamily="2" charset="-127"/>
              </a:rPr>
              <a:t>.</a:t>
            </a:r>
            <a:endParaRPr lang="ko-KR" altLang="en-US" sz="2400" b="1" dirty="0">
              <a:ea typeface="고신2체" pitchFamily="2" charset="-127"/>
            </a:endParaRPr>
          </a:p>
        </p:txBody>
      </p:sp>
      <p:pic>
        <p:nvPicPr>
          <p:cNvPr id="5" name="그림 4" descr="제목 없음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836712"/>
            <a:ext cx="1440160" cy="576064"/>
          </a:xfrm>
          <a:prstGeom prst="rect">
            <a:avLst/>
          </a:prstGeom>
        </p:spPr>
      </p:pic>
      <p:pic>
        <p:nvPicPr>
          <p:cNvPr id="8" name="그림 7" descr="제목 없음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79912" y="764704"/>
            <a:ext cx="2016224" cy="7269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39752" y="6093296"/>
            <a:ext cx="464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학생행복지원단 </a:t>
            </a:r>
            <a:r>
              <a:rPr lang="ko-KR" altLang="en-US" sz="2400" b="1" dirty="0" err="1" smtClean="0"/>
              <a:t>학생민원팀</a:t>
            </a:r>
            <a:endParaRPr lang="ko-KR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90</Words>
  <Application>Microsoft Office PowerPoint</Application>
  <PresentationFormat>화면 슬라이드 쇼(4:3)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병무상담 받으러 오세요^^*</dc:title>
  <dc:creator>user</dc:creator>
  <cp:lastModifiedBy>s</cp:lastModifiedBy>
  <cp:revision>22</cp:revision>
  <dcterms:created xsi:type="dcterms:W3CDTF">2010-09-17T02:28:31Z</dcterms:created>
  <dcterms:modified xsi:type="dcterms:W3CDTF">2012-08-13T02:11:51Z</dcterms:modified>
</cp:coreProperties>
</file>