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ko-KR" altLang="en-US"/>
              <a:t>마스터 텍스트 스타일을 편집하려면 클릭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1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F58EF06A-8D79-4003-A2B8-9CF2015B6C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9427" y="452718"/>
            <a:ext cx="10519148" cy="5795682"/>
          </a:xfrm>
        </p:spPr>
      </p:pic>
    </p:spTree>
    <p:extLst>
      <p:ext uri="{BB962C8B-B14F-4D97-AF65-F5344CB8AC3E}">
        <p14:creationId xmlns:p14="http://schemas.microsoft.com/office/powerpoint/2010/main" val="1352932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이온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Century Gothic</vt:lpstr>
      <vt:lpstr>Wingdings 3</vt:lpstr>
      <vt:lpstr>이온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서요성</dc:creator>
  <cp:lastModifiedBy>OWNER</cp:lastModifiedBy>
  <cp:revision>3</cp:revision>
  <dcterms:created xsi:type="dcterms:W3CDTF">2020-10-07T03:06:51Z</dcterms:created>
  <dcterms:modified xsi:type="dcterms:W3CDTF">2020-10-07T03:56:53Z</dcterms:modified>
</cp:coreProperties>
</file>