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860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149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7353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7192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656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629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4589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4699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5235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8421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5429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908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995936" y="6165304"/>
            <a:ext cx="1296144" cy="43204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E</a:t>
            </a:r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3995936" y="260648"/>
            <a:ext cx="1296144" cy="43204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>
                <a:latin typeface="맑은 고딕" panose="020B0503020000020004" pitchFamily="50" charset="-127"/>
                <a:ea typeface="맑은 고딕" panose="020B0503020000020004" pitchFamily="50" charset="-127"/>
              </a:rPr>
              <a:t>F</a:t>
            </a:r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순서도: 자기 디스크 5"/>
          <p:cNvSpPr/>
          <p:nvPr/>
        </p:nvSpPr>
        <p:spPr>
          <a:xfrm>
            <a:off x="3275856" y="1052736"/>
            <a:ext cx="504056" cy="144016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순서도: 자기 디스크 6"/>
          <p:cNvSpPr/>
          <p:nvPr/>
        </p:nvSpPr>
        <p:spPr>
          <a:xfrm>
            <a:off x="3995936" y="1061120"/>
            <a:ext cx="504056" cy="144016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" name="순서도: 자기 디스크 7"/>
          <p:cNvSpPr/>
          <p:nvPr/>
        </p:nvSpPr>
        <p:spPr>
          <a:xfrm>
            <a:off x="4788024" y="1052736"/>
            <a:ext cx="504056" cy="144016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순서도: 자기 디스크 8"/>
          <p:cNvSpPr/>
          <p:nvPr/>
        </p:nvSpPr>
        <p:spPr>
          <a:xfrm>
            <a:off x="5576664" y="1043699"/>
            <a:ext cx="504056" cy="144016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1763688" y="1484784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5576664" y="1484784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7740351" y="2276872"/>
            <a:ext cx="648435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899592" y="2276872"/>
            <a:ext cx="648072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7308304" y="3165993"/>
            <a:ext cx="648435" cy="151216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1115253" y="3165993"/>
            <a:ext cx="648435" cy="14793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6444208" y="3165993"/>
            <a:ext cx="648435" cy="151216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979712" y="3149579"/>
            <a:ext cx="648435" cy="151216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5576664" y="4941168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656039" y="4941168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5575487" y="5531879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1656039" y="5525707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696" y="260648"/>
            <a:ext cx="30601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관</a:t>
            </a:r>
            <a:endParaRPr lang="en-US" altLang="ko-KR" b="1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정보통신공학 </a:t>
            </a:r>
            <a:r>
              <a:rPr lang="en-US" altLang="ko-KR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컴퓨터공학</a:t>
            </a:r>
            <a:r>
              <a:rPr lang="en-US" altLang="ko-KR" b="1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lang="en-US" altLang="ko-KR" b="1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컴퓨터소프트웨어 공학</a:t>
            </a:r>
            <a:endParaRPr lang="en-US" altLang="ko-KR" b="1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694105" y="2493408"/>
            <a:ext cx="16511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Kbstock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| Easy to Stock 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06827" y="2473015"/>
            <a:ext cx="15883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Pam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Pam Island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6368" y="3156159"/>
            <a:ext cx="13019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SEA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| 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스마트기기를 활용한 전시회 관람 지원 서비스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414181" y="3141841"/>
            <a:ext cx="13323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BB</a:t>
            </a:r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볼링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BB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볼링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25246" y="3171433"/>
            <a:ext cx="13241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봄여름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인체감지센서를 활용한 안전방화셔터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84649" y="3180001"/>
            <a:ext cx="13955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날씨는 맑음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</a:t>
            </a: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날씨 정보에 따른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의복 추천 웹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45340" y="4916197"/>
            <a:ext cx="15419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FILO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</a:t>
            </a: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집 밖에서도 제어하는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홈 시스템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13675" y="5602141"/>
            <a:ext cx="13884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무야</a:t>
            </a:r>
            <a:r>
              <a:rPr lang="en-US" altLang="ko-KR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~</a:t>
            </a:r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호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</a:t>
            </a: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유아들을 위한 사물감지로봇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82973" y="5105918"/>
            <a:ext cx="14162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퍼스트조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IoT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하우스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990235" y="5608514"/>
            <a:ext cx="1270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노라조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</a:t>
            </a: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두두의 그린하우스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443767" y="3561912"/>
            <a:ext cx="13323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해보자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Qrdate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466432" y="4136122"/>
            <a:ext cx="13323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5</a:t>
            </a:r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조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스마트홈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609407" y="4264155"/>
            <a:ext cx="16634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프로젝트 </a:t>
            </a:r>
            <a:r>
              <a:rPr lang="en-US" altLang="ko-KR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708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지게차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안전 자율화 솔루션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583221" y="3791559"/>
            <a:ext cx="1561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코비코더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간단 게임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장르테스트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405791" y="3738291"/>
            <a:ext cx="15372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DUIT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Jetbot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을 이용한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지능형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CCTV 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실시간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모니터링 시스템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405791" y="4364808"/>
            <a:ext cx="1408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박철현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스마트금고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70532" y="4215293"/>
            <a:ext cx="14894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잘해보자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스마트 쓰레기통 카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3709" y="3773708"/>
            <a:ext cx="1332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공둘소둘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</a:t>
            </a:r>
          </a:p>
          <a:p>
            <a:r>
              <a:rPr lang="en-US" altLang="ko-KR" sz="100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Where DU you go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275856" y="4993141"/>
            <a:ext cx="1332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SJ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| NFC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통신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스마트 금고락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069631" y="5001266"/>
            <a:ext cx="1332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칠색조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실시간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차량제어 시스템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008837" y="4875085"/>
            <a:ext cx="13969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아름다울 연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</a:t>
            </a: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경사로 및 장애물 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인식 위험방지 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전동휠체어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218838" y="5006232"/>
            <a:ext cx="1475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상받자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청각장애인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알림 시스템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665412" y="5510740"/>
            <a:ext cx="128227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피닉스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</a:t>
            </a:r>
          </a:p>
          <a:p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Auto air cleaning RC CAR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255750" y="5582971"/>
            <a:ext cx="1481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두이 아들자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</a:t>
            </a: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스마트 온도 측정기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06200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150</Words>
  <Application>Microsoft Office PowerPoint</Application>
  <PresentationFormat>화면 슬라이드 쇼(4:3)</PresentationFormat>
  <Paragraphs>49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12</cp:revision>
  <dcterms:created xsi:type="dcterms:W3CDTF">2021-10-06T07:13:39Z</dcterms:created>
  <dcterms:modified xsi:type="dcterms:W3CDTF">2021-10-07T00:09:05Z</dcterms:modified>
</cp:coreProperties>
</file>