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239625" cy="6119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7">
          <p15:clr>
            <a:srgbClr val="A4A3A4"/>
          </p15:clr>
        </p15:guide>
        <p15:guide id="2" pos="38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32" y="234"/>
      </p:cViewPr>
      <p:guideLst>
        <p:guide orient="horz" pos="1927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9953" y="1001553"/>
            <a:ext cx="9179719" cy="2130602"/>
          </a:xfrm>
        </p:spPr>
        <p:txBody>
          <a:bodyPr anchor="b"/>
          <a:lstStyle>
            <a:lvl1pPr algn="ctr">
              <a:defRPr sz="535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3214319"/>
            <a:ext cx="9179719" cy="1477538"/>
          </a:xfrm>
        </p:spPr>
        <p:txBody>
          <a:bodyPr/>
          <a:lstStyle>
            <a:lvl1pPr marL="0" indent="0" algn="ctr">
              <a:buNone/>
              <a:defRPr sz="2142"/>
            </a:lvl1pPr>
            <a:lvl2pPr marL="408005" indent="0" algn="ctr">
              <a:buNone/>
              <a:defRPr sz="1785"/>
            </a:lvl2pPr>
            <a:lvl3pPr marL="816011" indent="0" algn="ctr">
              <a:buNone/>
              <a:defRPr sz="1606"/>
            </a:lvl3pPr>
            <a:lvl4pPr marL="1224016" indent="0" algn="ctr">
              <a:buNone/>
              <a:defRPr sz="1428"/>
            </a:lvl4pPr>
            <a:lvl5pPr marL="1632021" indent="0" algn="ctr">
              <a:buNone/>
              <a:defRPr sz="1428"/>
            </a:lvl5pPr>
            <a:lvl6pPr marL="2040026" indent="0" algn="ctr">
              <a:buNone/>
              <a:defRPr sz="1428"/>
            </a:lvl6pPr>
            <a:lvl7pPr marL="2448032" indent="0" algn="ctr">
              <a:buNone/>
              <a:defRPr sz="1428"/>
            </a:lvl7pPr>
            <a:lvl8pPr marL="2856037" indent="0" algn="ctr">
              <a:buNone/>
              <a:defRPr sz="1428"/>
            </a:lvl8pPr>
            <a:lvl9pPr marL="3264042" indent="0" algn="ctr">
              <a:buNone/>
              <a:defRPr sz="1428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0129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682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325823"/>
            <a:ext cx="2639169" cy="518625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4" y="325823"/>
            <a:ext cx="7764512" cy="518625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078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1825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99" y="1525704"/>
            <a:ext cx="10556677" cy="2545672"/>
          </a:xfrm>
        </p:spPr>
        <p:txBody>
          <a:bodyPr anchor="b"/>
          <a:lstStyle>
            <a:lvl1pPr>
              <a:defRPr sz="535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099" y="4095459"/>
            <a:ext cx="10556677" cy="1338709"/>
          </a:xfrm>
        </p:spPr>
        <p:txBody>
          <a:bodyPr/>
          <a:lstStyle>
            <a:lvl1pPr marL="0" indent="0">
              <a:buNone/>
              <a:defRPr sz="2142">
                <a:solidFill>
                  <a:schemeClr val="tx1">
                    <a:tint val="75000"/>
                  </a:schemeClr>
                </a:solidFill>
              </a:defRPr>
            </a:lvl1pPr>
            <a:lvl2pPr marL="408005" indent="0">
              <a:buNone/>
              <a:defRPr sz="1785">
                <a:solidFill>
                  <a:schemeClr val="tx1">
                    <a:tint val="75000"/>
                  </a:schemeClr>
                </a:solidFill>
              </a:defRPr>
            </a:lvl2pPr>
            <a:lvl3pPr marL="816011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3pPr>
            <a:lvl4pPr marL="1224016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4pPr>
            <a:lvl5pPr marL="1632021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5pPr>
            <a:lvl6pPr marL="2040026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6pPr>
            <a:lvl7pPr marL="2448032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7pPr>
            <a:lvl8pPr marL="2856037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8pPr>
            <a:lvl9pPr marL="3264042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90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1629117"/>
            <a:ext cx="5201841" cy="388296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1629117"/>
            <a:ext cx="5201841" cy="388296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90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325824"/>
            <a:ext cx="10556677" cy="118288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69" y="1500205"/>
            <a:ext cx="5177935" cy="735227"/>
          </a:xfrm>
        </p:spPr>
        <p:txBody>
          <a:bodyPr anchor="b"/>
          <a:lstStyle>
            <a:lvl1pPr marL="0" indent="0">
              <a:buNone/>
              <a:defRPr sz="2142" b="1"/>
            </a:lvl1pPr>
            <a:lvl2pPr marL="408005" indent="0">
              <a:buNone/>
              <a:defRPr sz="1785" b="1"/>
            </a:lvl2pPr>
            <a:lvl3pPr marL="816011" indent="0">
              <a:buNone/>
              <a:defRPr sz="1606" b="1"/>
            </a:lvl3pPr>
            <a:lvl4pPr marL="1224016" indent="0">
              <a:buNone/>
              <a:defRPr sz="1428" b="1"/>
            </a:lvl4pPr>
            <a:lvl5pPr marL="1632021" indent="0">
              <a:buNone/>
              <a:defRPr sz="1428" b="1"/>
            </a:lvl5pPr>
            <a:lvl6pPr marL="2040026" indent="0">
              <a:buNone/>
              <a:defRPr sz="1428" b="1"/>
            </a:lvl6pPr>
            <a:lvl7pPr marL="2448032" indent="0">
              <a:buNone/>
              <a:defRPr sz="1428" b="1"/>
            </a:lvl7pPr>
            <a:lvl8pPr marL="2856037" indent="0">
              <a:buNone/>
              <a:defRPr sz="1428" b="1"/>
            </a:lvl8pPr>
            <a:lvl9pPr marL="3264042" indent="0">
              <a:buNone/>
              <a:defRPr sz="1428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69" y="2235432"/>
            <a:ext cx="5177935" cy="32879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0" y="1500205"/>
            <a:ext cx="5203435" cy="735227"/>
          </a:xfrm>
        </p:spPr>
        <p:txBody>
          <a:bodyPr anchor="b"/>
          <a:lstStyle>
            <a:lvl1pPr marL="0" indent="0">
              <a:buNone/>
              <a:defRPr sz="2142" b="1"/>
            </a:lvl1pPr>
            <a:lvl2pPr marL="408005" indent="0">
              <a:buNone/>
              <a:defRPr sz="1785" b="1"/>
            </a:lvl2pPr>
            <a:lvl3pPr marL="816011" indent="0">
              <a:buNone/>
              <a:defRPr sz="1606" b="1"/>
            </a:lvl3pPr>
            <a:lvl4pPr marL="1224016" indent="0">
              <a:buNone/>
              <a:defRPr sz="1428" b="1"/>
            </a:lvl4pPr>
            <a:lvl5pPr marL="1632021" indent="0">
              <a:buNone/>
              <a:defRPr sz="1428" b="1"/>
            </a:lvl5pPr>
            <a:lvl6pPr marL="2040026" indent="0">
              <a:buNone/>
              <a:defRPr sz="1428" b="1"/>
            </a:lvl6pPr>
            <a:lvl7pPr marL="2448032" indent="0">
              <a:buNone/>
              <a:defRPr sz="1428" b="1"/>
            </a:lvl7pPr>
            <a:lvl8pPr marL="2856037" indent="0">
              <a:buNone/>
              <a:defRPr sz="1428" b="1"/>
            </a:lvl8pPr>
            <a:lvl9pPr marL="3264042" indent="0">
              <a:buNone/>
              <a:defRPr sz="1428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0" y="2235432"/>
            <a:ext cx="5203435" cy="32879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142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115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462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07988"/>
            <a:ext cx="3947597" cy="1427956"/>
          </a:xfrm>
        </p:spPr>
        <p:txBody>
          <a:bodyPr anchor="b"/>
          <a:lstStyle>
            <a:lvl1pPr>
              <a:defRPr sz="2856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881140"/>
            <a:ext cx="6196310" cy="4349034"/>
          </a:xfrm>
        </p:spPr>
        <p:txBody>
          <a:bodyPr/>
          <a:lstStyle>
            <a:lvl1pPr>
              <a:defRPr sz="2856"/>
            </a:lvl1pPr>
            <a:lvl2pPr>
              <a:defRPr sz="2499"/>
            </a:lvl2pPr>
            <a:lvl3pPr>
              <a:defRPr sz="2142"/>
            </a:lvl3pPr>
            <a:lvl4pPr>
              <a:defRPr sz="1785"/>
            </a:lvl4pPr>
            <a:lvl5pPr>
              <a:defRPr sz="1785"/>
            </a:lvl5pPr>
            <a:lvl6pPr>
              <a:defRPr sz="1785"/>
            </a:lvl6pPr>
            <a:lvl7pPr>
              <a:defRPr sz="1785"/>
            </a:lvl7pPr>
            <a:lvl8pPr>
              <a:defRPr sz="1785"/>
            </a:lvl8pPr>
            <a:lvl9pPr>
              <a:defRPr sz="1785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1835944"/>
            <a:ext cx="3947597" cy="3401313"/>
          </a:xfrm>
        </p:spPr>
        <p:txBody>
          <a:bodyPr/>
          <a:lstStyle>
            <a:lvl1pPr marL="0" indent="0">
              <a:buNone/>
              <a:defRPr sz="1428"/>
            </a:lvl1pPr>
            <a:lvl2pPr marL="408005" indent="0">
              <a:buNone/>
              <a:defRPr sz="1249"/>
            </a:lvl2pPr>
            <a:lvl3pPr marL="816011" indent="0">
              <a:buNone/>
              <a:defRPr sz="1071"/>
            </a:lvl3pPr>
            <a:lvl4pPr marL="1224016" indent="0">
              <a:buNone/>
              <a:defRPr sz="892"/>
            </a:lvl4pPr>
            <a:lvl5pPr marL="1632021" indent="0">
              <a:buNone/>
              <a:defRPr sz="892"/>
            </a:lvl5pPr>
            <a:lvl6pPr marL="2040026" indent="0">
              <a:buNone/>
              <a:defRPr sz="892"/>
            </a:lvl6pPr>
            <a:lvl7pPr marL="2448032" indent="0">
              <a:buNone/>
              <a:defRPr sz="892"/>
            </a:lvl7pPr>
            <a:lvl8pPr marL="2856037" indent="0">
              <a:buNone/>
              <a:defRPr sz="892"/>
            </a:lvl8pPr>
            <a:lvl9pPr marL="3264042" indent="0">
              <a:buNone/>
              <a:defRPr sz="892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8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07988"/>
            <a:ext cx="3947597" cy="1427956"/>
          </a:xfrm>
        </p:spPr>
        <p:txBody>
          <a:bodyPr anchor="b"/>
          <a:lstStyle>
            <a:lvl1pPr>
              <a:defRPr sz="2856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881140"/>
            <a:ext cx="6196310" cy="4349034"/>
          </a:xfrm>
        </p:spPr>
        <p:txBody>
          <a:bodyPr anchor="t"/>
          <a:lstStyle>
            <a:lvl1pPr marL="0" indent="0">
              <a:buNone/>
              <a:defRPr sz="2856"/>
            </a:lvl1pPr>
            <a:lvl2pPr marL="408005" indent="0">
              <a:buNone/>
              <a:defRPr sz="2499"/>
            </a:lvl2pPr>
            <a:lvl3pPr marL="816011" indent="0">
              <a:buNone/>
              <a:defRPr sz="2142"/>
            </a:lvl3pPr>
            <a:lvl4pPr marL="1224016" indent="0">
              <a:buNone/>
              <a:defRPr sz="1785"/>
            </a:lvl4pPr>
            <a:lvl5pPr marL="1632021" indent="0">
              <a:buNone/>
              <a:defRPr sz="1785"/>
            </a:lvl5pPr>
            <a:lvl6pPr marL="2040026" indent="0">
              <a:buNone/>
              <a:defRPr sz="1785"/>
            </a:lvl6pPr>
            <a:lvl7pPr marL="2448032" indent="0">
              <a:buNone/>
              <a:defRPr sz="1785"/>
            </a:lvl7pPr>
            <a:lvl8pPr marL="2856037" indent="0">
              <a:buNone/>
              <a:defRPr sz="1785"/>
            </a:lvl8pPr>
            <a:lvl9pPr marL="3264042" indent="0">
              <a:buNone/>
              <a:defRPr sz="178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1835944"/>
            <a:ext cx="3947597" cy="3401313"/>
          </a:xfrm>
        </p:spPr>
        <p:txBody>
          <a:bodyPr/>
          <a:lstStyle>
            <a:lvl1pPr marL="0" indent="0">
              <a:buNone/>
              <a:defRPr sz="1428"/>
            </a:lvl1pPr>
            <a:lvl2pPr marL="408005" indent="0">
              <a:buNone/>
              <a:defRPr sz="1249"/>
            </a:lvl2pPr>
            <a:lvl3pPr marL="816011" indent="0">
              <a:buNone/>
              <a:defRPr sz="1071"/>
            </a:lvl3pPr>
            <a:lvl4pPr marL="1224016" indent="0">
              <a:buNone/>
              <a:defRPr sz="892"/>
            </a:lvl4pPr>
            <a:lvl5pPr marL="1632021" indent="0">
              <a:buNone/>
              <a:defRPr sz="892"/>
            </a:lvl5pPr>
            <a:lvl6pPr marL="2040026" indent="0">
              <a:buNone/>
              <a:defRPr sz="892"/>
            </a:lvl6pPr>
            <a:lvl7pPr marL="2448032" indent="0">
              <a:buNone/>
              <a:defRPr sz="892"/>
            </a:lvl7pPr>
            <a:lvl8pPr marL="2856037" indent="0">
              <a:buNone/>
              <a:defRPr sz="892"/>
            </a:lvl8pPr>
            <a:lvl9pPr marL="3264042" indent="0">
              <a:buNone/>
              <a:defRPr sz="892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553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325824"/>
            <a:ext cx="10556677" cy="1182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1629117"/>
            <a:ext cx="10556677" cy="3882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5672161"/>
            <a:ext cx="2753916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A9B8-E0F8-459D-B1EB-6130E97C5071}" type="datetimeFigureOut">
              <a:rPr lang="ko-KR" altLang="en-US" smtClean="0"/>
              <a:t>2021-09-24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5672161"/>
            <a:ext cx="4130873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5672161"/>
            <a:ext cx="2753916" cy="325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2E18-E11F-4487-9B44-F61C4004562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67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6011" rtl="0" eaLnBrk="1" latinLnBrk="1" hangingPunct="1">
        <a:lnSpc>
          <a:spcPct val="90000"/>
        </a:lnSpc>
        <a:spcBef>
          <a:spcPct val="0"/>
        </a:spcBef>
        <a:buNone/>
        <a:defRPr sz="39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4003" indent="-204003" algn="l" defTabSz="816011" rtl="0" eaLnBrk="1" latinLnBrk="1" hangingPunct="1">
        <a:lnSpc>
          <a:spcPct val="90000"/>
        </a:lnSpc>
        <a:spcBef>
          <a:spcPts val="892"/>
        </a:spcBef>
        <a:buFont typeface="Arial" panose="020B0604020202020204" pitchFamily="34" charset="0"/>
        <a:buChar char="•"/>
        <a:defRPr sz="2499" kern="1200">
          <a:solidFill>
            <a:schemeClr val="tx1"/>
          </a:solidFill>
          <a:latin typeface="+mn-lt"/>
          <a:ea typeface="+mn-ea"/>
          <a:cs typeface="+mn-cs"/>
        </a:defRPr>
      </a:lvl1pPr>
      <a:lvl2pPr marL="612008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2142" kern="1200">
          <a:solidFill>
            <a:schemeClr val="tx1"/>
          </a:solidFill>
          <a:latin typeface="+mn-lt"/>
          <a:ea typeface="+mn-ea"/>
          <a:cs typeface="+mn-cs"/>
        </a:defRPr>
      </a:lvl2pPr>
      <a:lvl3pPr marL="1020013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3pPr>
      <a:lvl4pPr marL="1428018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4pPr>
      <a:lvl5pPr marL="1836024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5pPr>
      <a:lvl6pPr marL="2244029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6pPr>
      <a:lvl7pPr marL="2652034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7pPr>
      <a:lvl8pPr marL="3060040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8pPr>
      <a:lvl9pPr marL="3468045" indent="-204003" algn="l" defTabSz="816011" rtl="0" eaLnBrk="1" latinLnBrk="1" hangingPunct="1">
        <a:lnSpc>
          <a:spcPct val="90000"/>
        </a:lnSpc>
        <a:spcBef>
          <a:spcPts val="446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1pPr>
      <a:lvl2pPr marL="408005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816011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3pPr>
      <a:lvl4pPr marL="1224016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4pPr>
      <a:lvl5pPr marL="1632021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5pPr>
      <a:lvl6pPr marL="2040026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6pPr>
      <a:lvl7pPr marL="2448032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7pPr>
      <a:lvl8pPr marL="2856037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8pPr>
      <a:lvl9pPr marL="3264042" algn="l" defTabSz="816011" rtl="0" eaLnBrk="1" latinLnBrk="1" hangingPunct="1">
        <a:defRPr sz="1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FC66C9D-C0EA-48C5-8831-0D96D7005E5A}"/>
              </a:ext>
            </a:extLst>
          </p:cNvPr>
          <p:cNvSpPr/>
          <p:nvPr/>
        </p:nvSpPr>
        <p:spPr>
          <a:xfrm>
            <a:off x="-1" y="-1"/>
            <a:ext cx="12239625" cy="883403"/>
          </a:xfrm>
          <a:prstGeom prst="rect">
            <a:avLst/>
          </a:prstGeom>
          <a:gradFill flip="none" rotWithShape="1">
            <a:gsLst>
              <a:gs pos="53000">
                <a:schemeClr val="accent5">
                  <a:tint val="50000"/>
                  <a:satMod val="300000"/>
                </a:schemeClr>
              </a:gs>
              <a:gs pos="92000">
                <a:srgbClr val="00B0F0"/>
              </a:gs>
              <a:gs pos="0">
                <a:schemeClr val="accent5">
                  <a:tint val="15000"/>
                  <a:satMod val="3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모서리가 둥근 직사각형 4">
            <a:extLst>
              <a:ext uri="{FF2B5EF4-FFF2-40B4-BE49-F238E27FC236}">
                <a16:creationId xmlns:a16="http://schemas.microsoft.com/office/drawing/2014/main" id="{63B2718D-29E7-4A9C-88DB-0F6EBF7CADEC}"/>
              </a:ext>
            </a:extLst>
          </p:cNvPr>
          <p:cNvSpPr/>
          <p:nvPr/>
        </p:nvSpPr>
        <p:spPr>
          <a:xfrm>
            <a:off x="3262250" y="612722"/>
            <a:ext cx="5315919" cy="2706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pc="-150" dirty="0" err="1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팀명</a:t>
            </a:r>
            <a:r>
              <a:rPr lang="ko-KR" altLang="en-US" sz="1400" b="1" spc="-150" dirty="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  </a:t>
            </a:r>
            <a:r>
              <a:rPr lang="en-US" altLang="ko-KR" sz="1400" b="1" spc="-150" dirty="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l  </a:t>
            </a:r>
            <a:r>
              <a:rPr lang="ko-KR" altLang="en-US" sz="1400" b="1" spc="-150" dirty="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소속학과  </a:t>
            </a:r>
            <a:r>
              <a:rPr lang="en-US" altLang="ko-KR" sz="1400" b="1" spc="-150" dirty="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l  </a:t>
            </a:r>
            <a:r>
              <a:rPr lang="ko-KR" altLang="en-US" sz="1400" b="1" spc="-150" dirty="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팀원  </a:t>
            </a:r>
            <a:r>
              <a:rPr lang="en-US" altLang="ko-KR" sz="1400" b="1" spc="-15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l  </a:t>
            </a:r>
            <a:r>
              <a:rPr lang="ko-KR" altLang="en-US" sz="1400" b="1" spc="-15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지도교수 </a:t>
            </a:r>
            <a:r>
              <a:rPr lang="en-US" altLang="ko-KR" sz="1000" b="1" spc="-15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(</a:t>
            </a:r>
            <a:r>
              <a:rPr lang="ko-KR" altLang="en-US" sz="1000" b="1" spc="-15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나눔명조</a:t>
            </a:r>
            <a:r>
              <a:rPr lang="en-US" altLang="ko-KR" sz="1000" b="1" spc="-150">
                <a:solidFill>
                  <a:srgbClr val="2E6EB6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, 14pt)</a:t>
            </a:r>
            <a:r>
              <a:rPr lang="ko-KR" altLang="en-US" sz="1000" b="1">
                <a:latin typeface="나눔명조" panose="02020603020101020101" pitchFamily="18" charset="-127"/>
                <a:ea typeface="나눔명조" panose="02020603020101020101" pitchFamily="18" charset="-127"/>
              </a:rPr>
              <a:t> </a:t>
            </a:r>
            <a:endParaRPr lang="ko-KR" altLang="en-US" sz="1000" b="1" dirty="0"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5CAAE690-B16D-4810-9020-FEC695453252}"/>
              </a:ext>
            </a:extLst>
          </p:cNvPr>
          <p:cNvSpPr txBox="1">
            <a:spLocks/>
          </p:cNvSpPr>
          <p:nvPr/>
        </p:nvSpPr>
        <p:spPr>
          <a:xfrm>
            <a:off x="5441050" y="269945"/>
            <a:ext cx="2950123" cy="2042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816011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92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2800" b="1" spc="-21">
                <a:solidFill>
                  <a:schemeClr val="accent6">
                    <a:lumMod val="50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과제명 </a:t>
            </a:r>
            <a:r>
              <a:rPr lang="en-US" altLang="ko-KR" sz="1000" b="1" spc="-21">
                <a:solidFill>
                  <a:schemeClr val="accent6">
                    <a:lumMod val="50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1000" b="1" spc="-21">
                <a:solidFill>
                  <a:schemeClr val="accent6">
                    <a:lumMod val="50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나눔바른고딕</a:t>
            </a:r>
            <a:r>
              <a:rPr lang="en-US" altLang="ko-KR" sz="1000" b="1" spc="-21">
                <a:solidFill>
                  <a:schemeClr val="accent6">
                    <a:lumMod val="50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rPr>
              <a:t>, 28pt)</a:t>
            </a:r>
            <a:endParaRPr lang="ko-KR" altLang="en-US" sz="1000" b="1" spc="-21" dirty="0">
              <a:solidFill>
                <a:schemeClr val="accent6">
                  <a:lumMod val="50000"/>
                </a:schemeClr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44CEEA-2B6C-4928-BEDD-CCC3B2F65C68}"/>
              </a:ext>
            </a:extLst>
          </p:cNvPr>
          <p:cNvSpPr txBox="1"/>
          <p:nvPr/>
        </p:nvSpPr>
        <p:spPr>
          <a:xfrm>
            <a:off x="185980" y="1007838"/>
            <a:ext cx="3172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◈ 작품요약 </a:t>
            </a:r>
            <a:r>
              <a:rPr lang="en-US" altLang="ko-KR" sz="100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100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나눔바른고딕</a:t>
            </a:r>
            <a:r>
              <a:rPr lang="en-US" altLang="ko-KR" sz="100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, 16pt)</a:t>
            </a:r>
            <a:endParaRPr lang="ko-KR" altLang="en-US" sz="1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D68CD6F9-F1A8-4DF1-A50C-5DFC15224BA0}"/>
              </a:ext>
            </a:extLst>
          </p:cNvPr>
          <p:cNvCxnSpPr>
            <a:cxnSpLocks/>
          </p:cNvCxnSpPr>
          <p:nvPr/>
        </p:nvCxnSpPr>
        <p:spPr>
          <a:xfrm>
            <a:off x="185980" y="1346381"/>
            <a:ext cx="98104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ADCE0E8-CDFF-41ED-A32C-83E60D8FA0F1}"/>
              </a:ext>
            </a:extLst>
          </p:cNvPr>
          <p:cNvSpPr txBox="1"/>
          <p:nvPr/>
        </p:nvSpPr>
        <p:spPr>
          <a:xfrm>
            <a:off x="151181" y="2123716"/>
            <a:ext cx="1503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◈ 작품 설명</a:t>
            </a:r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1DF0D004-7539-401C-8D14-0702A32EADC7}"/>
              </a:ext>
            </a:extLst>
          </p:cNvPr>
          <p:cNvCxnSpPr>
            <a:cxnSpLocks/>
          </p:cNvCxnSpPr>
          <p:nvPr/>
        </p:nvCxnSpPr>
        <p:spPr>
          <a:xfrm>
            <a:off x="151181" y="2462259"/>
            <a:ext cx="98452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99F8EA64-6D0D-41FA-B274-AA34EA93A121}"/>
              </a:ext>
            </a:extLst>
          </p:cNvPr>
          <p:cNvSpPr/>
          <p:nvPr/>
        </p:nvSpPr>
        <p:spPr>
          <a:xfrm>
            <a:off x="185979" y="2696706"/>
            <a:ext cx="1468537" cy="232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개념 및 설계</a:t>
            </a:r>
          </a:p>
        </p:txBody>
      </p:sp>
      <p:sp>
        <p:nvSpPr>
          <p:cNvPr id="28" name="사각형: 둥근 모서리 27">
            <a:extLst>
              <a:ext uri="{FF2B5EF4-FFF2-40B4-BE49-F238E27FC236}">
                <a16:creationId xmlns:a16="http://schemas.microsoft.com/office/drawing/2014/main" id="{47A46446-2961-462D-83DC-8DF4D591A093}"/>
              </a:ext>
            </a:extLst>
          </p:cNvPr>
          <p:cNvSpPr/>
          <p:nvPr/>
        </p:nvSpPr>
        <p:spPr>
          <a:xfrm>
            <a:off x="5920209" y="2739259"/>
            <a:ext cx="1468537" cy="232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사용기술</a:t>
            </a:r>
            <a:r>
              <a:rPr lang="en-US" altLang="ko-KR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작동원리</a:t>
            </a:r>
            <a:r>
              <a:rPr lang="en-US" altLang="ko-KR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  <a:endParaRPr lang="ko-KR" altLang="en-US" sz="1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9" name="사각형: 둥근 모서리 28">
            <a:extLst>
              <a:ext uri="{FF2B5EF4-FFF2-40B4-BE49-F238E27FC236}">
                <a16:creationId xmlns:a16="http://schemas.microsoft.com/office/drawing/2014/main" id="{CE68C82A-DE14-4C20-A36F-6627B8E254B2}"/>
              </a:ext>
            </a:extLst>
          </p:cNvPr>
          <p:cNvSpPr/>
          <p:nvPr/>
        </p:nvSpPr>
        <p:spPr>
          <a:xfrm>
            <a:off x="168580" y="3886134"/>
            <a:ext cx="1468537" cy="232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작품구성</a:t>
            </a:r>
          </a:p>
        </p:txBody>
      </p:sp>
      <p:sp>
        <p:nvSpPr>
          <p:cNvPr id="30" name="사각형: 둥근 모서리 29">
            <a:extLst>
              <a:ext uri="{FF2B5EF4-FFF2-40B4-BE49-F238E27FC236}">
                <a16:creationId xmlns:a16="http://schemas.microsoft.com/office/drawing/2014/main" id="{C2B8C96A-903F-451D-ADCF-DB693D1537D7}"/>
              </a:ext>
            </a:extLst>
          </p:cNvPr>
          <p:cNvSpPr/>
          <p:nvPr/>
        </p:nvSpPr>
        <p:spPr>
          <a:xfrm>
            <a:off x="5920208" y="3886134"/>
            <a:ext cx="1468537" cy="232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결과물</a:t>
            </a:r>
            <a:r>
              <a:rPr lang="en-US" altLang="ko-KR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</a:t>
            </a:r>
            <a:r>
              <a:rPr lang="ko-KR" altLang="en-US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사진</a:t>
            </a:r>
            <a:r>
              <a:rPr lang="en-US" altLang="ko-KR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)</a:t>
            </a:r>
            <a:endParaRPr lang="ko-KR" altLang="en-US" sz="1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31" name="사각형: 둥근 모서리 30">
            <a:extLst>
              <a:ext uri="{FF2B5EF4-FFF2-40B4-BE49-F238E27FC236}">
                <a16:creationId xmlns:a16="http://schemas.microsoft.com/office/drawing/2014/main" id="{0F033B0F-762F-4257-9B87-985F51AFBE00}"/>
              </a:ext>
            </a:extLst>
          </p:cNvPr>
          <p:cNvSpPr/>
          <p:nvPr/>
        </p:nvSpPr>
        <p:spPr>
          <a:xfrm>
            <a:off x="151181" y="5075562"/>
            <a:ext cx="1468537" cy="23247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기대효과</a:t>
            </a:r>
          </a:p>
        </p:txBody>
      </p:sp>
      <p:pic>
        <p:nvPicPr>
          <p:cNvPr id="1026" name="_x259307712" descr="EMB00004a60077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14"/>
          <a:stretch/>
        </p:blipFill>
        <p:spPr bwMode="auto">
          <a:xfrm>
            <a:off x="7274201" y="5730333"/>
            <a:ext cx="1354012" cy="389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23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654517" y="2682138"/>
            <a:ext cx="130516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05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나눔바른고딕</a:t>
            </a:r>
            <a:r>
              <a:rPr lang="en-US" altLang="ko-KR" sz="105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, 11pt</a:t>
            </a:r>
            <a:endParaRPr lang="ko-KR" altLang="en-US" sz="1050"/>
          </a:p>
        </p:txBody>
      </p:sp>
      <p:sp>
        <p:nvSpPr>
          <p:cNvPr id="24" name="직사각형 23"/>
          <p:cNvSpPr/>
          <p:nvPr/>
        </p:nvSpPr>
        <p:spPr>
          <a:xfrm>
            <a:off x="168580" y="2981781"/>
            <a:ext cx="157126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05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내용</a:t>
            </a:r>
            <a:r>
              <a:rPr lang="en-US" altLang="ko-KR" sz="105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: </a:t>
            </a:r>
            <a:r>
              <a:rPr lang="ko-KR" altLang="en-US" sz="105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나눔바른고딕</a:t>
            </a:r>
            <a:r>
              <a:rPr lang="en-US" altLang="ko-KR" sz="105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, 10pt</a:t>
            </a:r>
            <a:endParaRPr lang="ko-KR" altLang="en-US" sz="105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77A4703-0B0A-4936-AF75-96773C5416C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808" y="10907"/>
            <a:ext cx="1148442" cy="883403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A349FC8B-481C-4C30-B730-CBD3ABDC68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169" y="5741828"/>
            <a:ext cx="3645724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039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49</Words>
  <Application>Microsoft Office PowerPoint</Application>
  <PresentationFormat>사용자 지정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나눔명조</vt:lpstr>
      <vt:lpstr>나눔바른고딕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lee sangyoung</dc:creator>
  <cp:lastModifiedBy>nges</cp:lastModifiedBy>
  <cp:revision>32</cp:revision>
  <dcterms:created xsi:type="dcterms:W3CDTF">2020-08-05T10:28:43Z</dcterms:created>
  <dcterms:modified xsi:type="dcterms:W3CDTF">2021-09-24T02:10:40Z</dcterms:modified>
</cp:coreProperties>
</file>