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32404050" cy="43205400"/>
  <p:notesSz cx="9939338" cy="14368463"/>
  <p:defaultTextStyle>
    <a:defPPr>
      <a:defRPr lang="ko-KR"/>
    </a:defPPr>
    <a:lvl1pPr marL="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2FF"/>
    <a:srgbClr val="5993D9"/>
    <a:srgbClr val="241264"/>
    <a:srgbClr val="440B8F"/>
    <a:srgbClr val="000099"/>
    <a:srgbClr val="60C6EA"/>
    <a:srgbClr val="70AADA"/>
    <a:srgbClr val="28A3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3" autoAdjust="0"/>
    <p:restoredTop sz="99934" autoAdjust="0"/>
  </p:normalViewPr>
  <p:slideViewPr>
    <p:cSldViewPr>
      <p:cViewPr varScale="1">
        <p:scale>
          <a:sx n="18" d="100"/>
          <a:sy n="18" d="100"/>
        </p:scale>
        <p:origin x="3012" y="180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046" cy="718423"/>
          </a:xfrm>
          <a:prstGeom prst="rect">
            <a:avLst/>
          </a:prstGeom>
        </p:spPr>
        <p:txBody>
          <a:bodyPr vert="horz" lIns="138897" tIns="69449" rIns="138897" bIns="69449" rtlCol="0"/>
          <a:lstStyle>
            <a:lvl1pPr algn="l">
              <a:defRPr sz="18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9992" y="0"/>
            <a:ext cx="4307046" cy="718423"/>
          </a:xfrm>
          <a:prstGeom prst="rect">
            <a:avLst/>
          </a:prstGeom>
        </p:spPr>
        <p:txBody>
          <a:bodyPr vert="horz" lIns="138897" tIns="69449" rIns="138897" bIns="69449" rtlCol="0"/>
          <a:lstStyle>
            <a:lvl1pPr algn="r">
              <a:defRPr sz="1800"/>
            </a:lvl1pPr>
          </a:lstStyle>
          <a:p>
            <a:fld id="{7F8405DD-2E31-4CEC-A368-35E0F0886DE3}" type="datetimeFigureOut">
              <a:rPr lang="ko-KR" altLang="en-US" smtClean="0"/>
              <a:t>2019-09-11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949575" y="1077913"/>
            <a:ext cx="4040188" cy="5387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897" tIns="69449" rIns="138897" bIns="6944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3934" y="6825020"/>
            <a:ext cx="7951470" cy="6465808"/>
          </a:xfrm>
          <a:prstGeom prst="rect">
            <a:avLst/>
          </a:prstGeom>
        </p:spPr>
        <p:txBody>
          <a:bodyPr vert="horz" lIns="138897" tIns="69449" rIns="138897" bIns="69449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13647546"/>
            <a:ext cx="4307046" cy="718423"/>
          </a:xfrm>
          <a:prstGeom prst="rect">
            <a:avLst/>
          </a:prstGeom>
        </p:spPr>
        <p:txBody>
          <a:bodyPr vert="horz" lIns="138897" tIns="69449" rIns="138897" bIns="69449" rtlCol="0" anchor="b"/>
          <a:lstStyle>
            <a:lvl1pPr algn="l">
              <a:defRPr sz="18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9992" y="13647546"/>
            <a:ext cx="4307046" cy="718423"/>
          </a:xfrm>
          <a:prstGeom prst="rect">
            <a:avLst/>
          </a:prstGeom>
        </p:spPr>
        <p:txBody>
          <a:bodyPr vert="horz" lIns="138897" tIns="69449" rIns="138897" bIns="69449" rtlCol="0" anchor="b"/>
          <a:lstStyle>
            <a:lvl1pPr algn="r">
              <a:defRPr sz="1800"/>
            </a:lvl1pPr>
          </a:lstStyle>
          <a:p>
            <a:fld id="{319CAE35-A53D-455D-9B5A-DF5F37650B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0026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430304" y="13421686"/>
            <a:ext cx="27543443" cy="9261156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2019-09-11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0629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2019-09-11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217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23492936" y="1730226"/>
            <a:ext cx="7290911" cy="36864606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620203" y="1730226"/>
            <a:ext cx="21332666" cy="36864606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2019-09-11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9674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2019-09-11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1905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59698" y="27763471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59698" y="18312297"/>
            <a:ext cx="27543443" cy="9451177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2019-09-11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3423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620202" y="10081267"/>
            <a:ext cx="14311789" cy="28513565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6472059" y="10081267"/>
            <a:ext cx="14311789" cy="28513565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2019-09-11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1196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620205" y="9671210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620205" y="13701711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6460811" y="9671210"/>
            <a:ext cx="14323039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6460811" y="13701711"/>
            <a:ext cx="14323039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2019-09-11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938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2019-09-11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3834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2019-09-11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7455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20205" y="1720217"/>
            <a:ext cx="10660710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669084" y="1720219"/>
            <a:ext cx="18114766" cy="36874613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20205" y="9041134"/>
            <a:ext cx="10660710" cy="29553698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2019-09-11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4002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51421" y="30243782"/>
            <a:ext cx="19442430" cy="3570451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6351421" y="3860481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351421" y="33814233"/>
            <a:ext cx="19442430" cy="5070629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2019-09-11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9331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620203" y="10081267"/>
            <a:ext cx="29163645" cy="28513565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1620203" y="40045010"/>
            <a:ext cx="7560945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40CD5-1B4E-414E-B911-0F65A486EFF1}" type="datetimeFigureOut">
              <a:rPr lang="ko-KR" altLang="en-US" smtClean="0"/>
              <a:t>2019-09-11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11071384" y="40045010"/>
            <a:ext cx="10261283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23222903" y="40045010"/>
            <a:ext cx="7560945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2488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1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1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1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1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1" hangingPunct="1">
        <a:spcBef>
          <a:spcPct val="20000"/>
        </a:spcBef>
        <a:buFont typeface="Arial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직사각형 74"/>
          <p:cNvSpPr/>
          <p:nvPr/>
        </p:nvSpPr>
        <p:spPr>
          <a:xfrm>
            <a:off x="0" y="0"/>
            <a:ext cx="32475833" cy="7921180"/>
          </a:xfrm>
          <a:prstGeom prst="rect">
            <a:avLst/>
          </a:prstGeom>
          <a:gradFill flip="none" rotWithShape="1">
            <a:gsLst>
              <a:gs pos="53000">
                <a:schemeClr val="accent5">
                  <a:tint val="50000"/>
                  <a:satMod val="300000"/>
                </a:schemeClr>
              </a:gs>
              <a:gs pos="92000">
                <a:srgbClr val="00B0F0"/>
              </a:gs>
              <a:gs pos="0">
                <a:schemeClr val="accent5">
                  <a:tint val="15000"/>
                  <a:satMod val="3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84099" y="1621896"/>
            <a:ext cx="15490568" cy="3258261"/>
          </a:xfrm>
        </p:spPr>
        <p:txBody>
          <a:bodyPr>
            <a:normAutofit/>
          </a:bodyPr>
          <a:lstStyle/>
          <a:p>
            <a:r>
              <a:rPr lang="ko-KR" altLang="en-US" sz="12000" dirty="0"/>
              <a:t>타이틀</a:t>
            </a:r>
          </a:p>
        </p:txBody>
      </p:sp>
      <p:sp>
        <p:nvSpPr>
          <p:cNvPr id="5" name="모서리가 둥근 직사각형 4"/>
          <p:cNvSpPr/>
          <p:nvPr/>
        </p:nvSpPr>
        <p:spPr>
          <a:xfrm>
            <a:off x="6395968" y="5641410"/>
            <a:ext cx="19666829" cy="93610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spc="-150" dirty="0" err="1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팀명</a:t>
            </a:r>
            <a:r>
              <a:rPr lang="ko-KR" altLang="en-US" sz="4000" spc="-150" dirty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r>
              <a:rPr lang="en-US" altLang="ko-KR" sz="4000" spc="-150" dirty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l  </a:t>
            </a:r>
            <a:r>
              <a:rPr lang="ko-KR" altLang="en-US" sz="4000" spc="-150" dirty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소속학과  </a:t>
            </a:r>
            <a:r>
              <a:rPr lang="en-US" altLang="ko-KR" sz="4000" spc="-150" dirty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l  </a:t>
            </a:r>
            <a:r>
              <a:rPr lang="ko-KR" altLang="en-US" sz="4000" spc="-150" dirty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팀원  </a:t>
            </a:r>
            <a:r>
              <a:rPr lang="en-US" altLang="ko-KR" sz="4000" spc="-150" dirty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l  </a:t>
            </a:r>
            <a:r>
              <a:rPr lang="ko-KR" altLang="en-US" sz="4000" spc="-150" dirty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지도교수</a:t>
            </a:r>
            <a:r>
              <a:rPr lang="ko-KR" altLang="en-US" sz="4000" dirty="0"/>
              <a:t> </a:t>
            </a:r>
          </a:p>
        </p:txBody>
      </p:sp>
      <p:cxnSp>
        <p:nvCxnSpPr>
          <p:cNvPr id="6" name="직선 연결선 5"/>
          <p:cNvCxnSpPr/>
          <p:nvPr/>
        </p:nvCxnSpPr>
        <p:spPr>
          <a:xfrm>
            <a:off x="2356963" y="10244734"/>
            <a:ext cx="26878786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004480" y="9073308"/>
            <a:ext cx="4335033" cy="1267270"/>
          </a:xfrm>
          <a:prstGeom prst="rect">
            <a:avLst/>
          </a:prstGeom>
          <a:noFill/>
          <a:ln>
            <a:noFill/>
          </a:ln>
        </p:spPr>
        <p:txBody>
          <a:bodyPr wrap="none" lIns="432054" tIns="216027" rIns="432054" bIns="216027" rtlCol="0">
            <a:spAutoFit/>
          </a:bodyPr>
          <a:lstStyle/>
          <a:p>
            <a:pPr marL="685800" indent="-685800">
              <a:buFont typeface="Wingdings" pitchFamily="2" charset="2"/>
              <a:buChar char="Ø"/>
            </a:pPr>
            <a:r>
              <a:rPr lang="ko-KR" altLang="en-US" sz="5400" b="1" dirty="0">
                <a:solidFill>
                  <a:schemeClr val="tx2"/>
                </a:solidFill>
              </a:rPr>
              <a:t>작품요약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60935" y="16770322"/>
            <a:ext cx="4335033" cy="1267270"/>
          </a:xfrm>
          <a:prstGeom prst="rect">
            <a:avLst/>
          </a:prstGeom>
          <a:noFill/>
          <a:ln>
            <a:noFill/>
          </a:ln>
        </p:spPr>
        <p:txBody>
          <a:bodyPr wrap="none" lIns="432054" tIns="216027" rIns="432054" bIns="216027" rtlCol="0">
            <a:spAutoFit/>
          </a:bodyPr>
          <a:lstStyle/>
          <a:p>
            <a:pPr marL="685800" indent="-685800">
              <a:buFont typeface="Wingdings" pitchFamily="2" charset="2"/>
              <a:buChar char="Ø"/>
            </a:pPr>
            <a:r>
              <a:rPr lang="ko-KR" altLang="en-US" sz="5400" b="1" dirty="0">
                <a:solidFill>
                  <a:schemeClr val="tx2"/>
                </a:solidFill>
              </a:rPr>
              <a:t>작품소개</a:t>
            </a:r>
          </a:p>
        </p:txBody>
      </p:sp>
      <p:cxnSp>
        <p:nvCxnSpPr>
          <p:cNvPr id="10" name="직선 연결선 9"/>
          <p:cNvCxnSpPr/>
          <p:nvPr/>
        </p:nvCxnSpPr>
        <p:spPr>
          <a:xfrm>
            <a:off x="2413418" y="17965584"/>
            <a:ext cx="26878786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모서리가 둥근 직사각형 10"/>
          <p:cNvSpPr/>
          <p:nvPr/>
        </p:nvSpPr>
        <p:spPr>
          <a:xfrm>
            <a:off x="2760952" y="18745333"/>
            <a:ext cx="5299294" cy="828092"/>
          </a:xfrm>
          <a:prstGeom prst="roundRect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glow rad="63500">
              <a:srgbClr val="0070C0">
                <a:alpha val="40000"/>
              </a:srgb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개념 및 설계</a:t>
            </a:r>
            <a:endParaRPr lang="en-US" altLang="ko-KR" sz="4400" b="1" dirty="0">
              <a:solidFill>
                <a:srgbClr val="002060"/>
              </a:solidFill>
              <a:latin typeface="+mn-ea"/>
              <a:cs typeface="Miriam" pitchFamily="34" charset="-79"/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17769662" y="25509718"/>
            <a:ext cx="7508262" cy="828092"/>
          </a:xfrm>
          <a:prstGeom prst="roundRect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glow rad="63500">
              <a:srgbClr val="0070C0">
                <a:alpha val="40000"/>
              </a:srgb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결과물</a:t>
            </a:r>
            <a:r>
              <a:rPr lang="en-US" altLang="ko-KR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(</a:t>
            </a:r>
            <a:r>
              <a:rPr lang="ko-KR" altLang="en-US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사진</a:t>
            </a:r>
            <a:r>
              <a:rPr lang="en-US" altLang="ko-KR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)</a:t>
            </a:r>
            <a:endParaRPr lang="ko-KR" altLang="en-US" sz="4400" b="1" dirty="0">
              <a:solidFill>
                <a:srgbClr val="002060"/>
              </a:solidFill>
              <a:latin typeface="+mn-ea"/>
              <a:cs typeface="Miriam" pitchFamily="34" charset="-79"/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2505796" y="25509718"/>
            <a:ext cx="5801910" cy="828092"/>
          </a:xfrm>
          <a:prstGeom prst="roundRect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glow rad="63500">
              <a:srgbClr val="0070C0">
                <a:alpha val="40000"/>
              </a:srgb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작품 구성</a:t>
            </a:r>
            <a:endParaRPr lang="en-US" altLang="ko-KR" sz="4400" b="1" dirty="0">
              <a:solidFill>
                <a:srgbClr val="002060"/>
              </a:solidFill>
              <a:latin typeface="+mn-ea"/>
              <a:cs typeface="Miriam" pitchFamily="34" charset="-79"/>
            </a:endParaRPr>
          </a:p>
        </p:txBody>
      </p:sp>
      <p:cxnSp>
        <p:nvCxnSpPr>
          <p:cNvPr id="14" name="직선 연결선 13"/>
          <p:cNvCxnSpPr/>
          <p:nvPr/>
        </p:nvCxnSpPr>
        <p:spPr>
          <a:xfrm>
            <a:off x="2592513" y="41392817"/>
            <a:ext cx="26878786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모서리가 둥근 직사각형 15"/>
          <p:cNvSpPr/>
          <p:nvPr/>
        </p:nvSpPr>
        <p:spPr>
          <a:xfrm>
            <a:off x="17840020" y="18745333"/>
            <a:ext cx="6076633" cy="828092"/>
          </a:xfrm>
          <a:prstGeom prst="roundRect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glow rad="63500">
              <a:srgbClr val="0070C0">
                <a:alpha val="40000"/>
              </a:srgb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사용 기술</a:t>
            </a:r>
            <a:r>
              <a:rPr lang="en-US" altLang="ko-KR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(</a:t>
            </a:r>
            <a:r>
              <a:rPr lang="ko-KR" altLang="en-US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작동원리</a:t>
            </a:r>
            <a:r>
              <a:rPr lang="en-US" altLang="ko-KR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36527" y="10546195"/>
            <a:ext cx="266354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/>
              <a:t>텍스트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043398" y="27062512"/>
            <a:ext cx="9780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 algn="just"/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텍스트</a:t>
            </a:r>
            <a:endParaRPr lang="en-US" altLang="ko-KR" sz="54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endParaRPr lang="en-US" altLang="ko-KR" sz="5400" spc="450" baseline="6000" dirty="0">
              <a:solidFill>
                <a:srgbClr val="0A8040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</p:txBody>
      </p:sp>
      <p:sp>
        <p:nvSpPr>
          <p:cNvPr id="64" name="직사각형 63"/>
          <p:cNvSpPr/>
          <p:nvPr/>
        </p:nvSpPr>
        <p:spPr>
          <a:xfrm>
            <a:off x="18002192" y="27011991"/>
            <a:ext cx="9217057" cy="59189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사  진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060934" y="32858887"/>
            <a:ext cx="4335033" cy="1267270"/>
          </a:xfrm>
          <a:prstGeom prst="rect">
            <a:avLst/>
          </a:prstGeom>
          <a:noFill/>
          <a:ln>
            <a:noFill/>
          </a:ln>
        </p:spPr>
        <p:txBody>
          <a:bodyPr wrap="none" lIns="432054" tIns="216027" rIns="432054" bIns="216027" rtlCol="0">
            <a:spAutoFit/>
          </a:bodyPr>
          <a:lstStyle/>
          <a:p>
            <a:pPr marL="685800" indent="-685800">
              <a:buFont typeface="Wingdings" pitchFamily="2" charset="2"/>
              <a:buChar char="Ø"/>
            </a:pPr>
            <a:r>
              <a:rPr lang="ko-KR" altLang="en-US" sz="5400" b="1" dirty="0">
                <a:solidFill>
                  <a:schemeClr val="tx2"/>
                </a:solidFill>
              </a:rPr>
              <a:t>기대효과</a:t>
            </a:r>
          </a:p>
        </p:txBody>
      </p:sp>
      <p:cxnSp>
        <p:nvCxnSpPr>
          <p:cNvPr id="70" name="직선 연결선 69"/>
          <p:cNvCxnSpPr/>
          <p:nvPr/>
        </p:nvCxnSpPr>
        <p:spPr>
          <a:xfrm>
            <a:off x="2413417" y="34054149"/>
            <a:ext cx="26878786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2421270" y="34990253"/>
            <a:ext cx="132494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 algn="just"/>
            <a:r>
              <a:rPr lang="ko-KR" altLang="en-US" sz="60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텍스트</a:t>
            </a:r>
            <a:endParaRPr lang="en-US" altLang="ko-KR" sz="60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endParaRPr lang="en-US" altLang="ko-KR" sz="6000" spc="450" baseline="6000" dirty="0">
              <a:solidFill>
                <a:srgbClr val="0A8040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7844037" y="20018524"/>
            <a:ext cx="113957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 algn="just"/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텍스트</a:t>
            </a:r>
            <a:endParaRPr lang="en-US" altLang="ko-KR" sz="54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endParaRPr lang="en-US" altLang="ko-KR" sz="5400" spc="450" baseline="6000" dirty="0">
              <a:solidFill>
                <a:srgbClr val="0A8040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043398" y="20018524"/>
            <a:ext cx="132494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 algn="just"/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텍스트</a:t>
            </a:r>
            <a:endParaRPr lang="en-US" altLang="ko-KR" sz="54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endParaRPr lang="en-US" altLang="ko-KR" sz="5400" spc="450" baseline="6000" dirty="0">
              <a:solidFill>
                <a:srgbClr val="0A8040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03662" y="215949"/>
            <a:ext cx="3744641" cy="3744641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>
                <a:alpha val="0"/>
              </a:schemeClr>
            </a:glow>
            <a:outerShdw dist="35921" dir="2700000" algn="ctr" rotWithShape="0">
              <a:schemeClr val="bg2"/>
            </a:outerShdw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TextBox 77"/>
          <p:cNvSpPr txBox="1"/>
          <p:nvPr/>
        </p:nvSpPr>
        <p:spPr>
          <a:xfrm>
            <a:off x="23916653" y="42075619"/>
            <a:ext cx="57960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공학교육혁신센터</a:t>
            </a:r>
          </a:p>
        </p:txBody>
      </p:sp>
      <p:pic>
        <p:nvPicPr>
          <p:cNvPr id="79" name="Picture 4" descr="D:\대구대학교 UI\2018 슬로건\마크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02430" y="41584305"/>
            <a:ext cx="4814223" cy="1478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user\Downloads\투명캐릭터\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5353" y="3173138"/>
            <a:ext cx="3312524" cy="3949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9956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957</TotalTime>
  <Words>33</Words>
  <Application>Microsoft Office PowerPoint</Application>
  <PresentationFormat>사용자 지정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HY울릉도M</vt:lpstr>
      <vt:lpstr>HY헤드라인M</vt:lpstr>
      <vt:lpstr>나눔고딕</vt:lpstr>
      <vt:lpstr>맑은 고딕</vt:lpstr>
      <vt:lpstr>Arial</vt:lpstr>
      <vt:lpstr>Wingdings</vt:lpstr>
      <vt:lpstr>Office 테마</vt:lpstr>
      <vt:lpstr>타이틀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mjkang</dc:creator>
  <cp:lastModifiedBy>USER</cp:lastModifiedBy>
  <cp:revision>73</cp:revision>
  <cp:lastPrinted>2014-08-19T05:32:56Z</cp:lastPrinted>
  <dcterms:created xsi:type="dcterms:W3CDTF">2013-09-11T07:17:28Z</dcterms:created>
  <dcterms:modified xsi:type="dcterms:W3CDTF">2019-09-11T04:42:31Z</dcterms:modified>
</cp:coreProperties>
</file>