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embeddedFontLst>
    <p:embeddedFont>
      <p:font typeface="맑은 고딕" pitchFamily="50" charset="-127"/>
      <p:regular r:id="rId5"/>
      <p:bold r:id="rId6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92B3"/>
    <a:srgbClr val="EC82A8"/>
    <a:srgbClr val="FFFFFF"/>
    <a:srgbClr val="F89F56"/>
    <a:srgbClr val="FFCF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13" d="100"/>
          <a:sy n="113" d="100"/>
        </p:scale>
        <p:origin x="-948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4948D3-C485-4D9A-B127-A12DBC12B331}" type="datetimeFigureOut">
              <a:rPr lang="ko-KR" altLang="en-US" smtClean="0"/>
              <a:pPr/>
              <a:t>2015-03-25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438D4B-2720-486D-969C-7737C9D53DE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9568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4585-21CE-41AB-80CA-E72C65C1731F}" type="datetimeFigureOut">
              <a:rPr lang="ko-KR" altLang="en-US" smtClean="0"/>
              <a:pPr/>
              <a:t>2015-03-25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EADA-12A1-4682-BF76-6E7296454B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4585-21CE-41AB-80CA-E72C65C1731F}" type="datetimeFigureOut">
              <a:rPr lang="ko-KR" altLang="en-US" smtClean="0"/>
              <a:pPr/>
              <a:t>2015-03-25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EADA-12A1-4682-BF76-6E7296454B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4585-21CE-41AB-80CA-E72C65C1731F}" type="datetimeFigureOut">
              <a:rPr lang="ko-KR" altLang="en-US" smtClean="0"/>
              <a:pPr/>
              <a:t>2015-03-25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EADA-12A1-4682-BF76-6E7296454B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4585-21CE-41AB-80CA-E72C65C1731F}" type="datetimeFigureOut">
              <a:rPr lang="ko-KR" altLang="en-US" smtClean="0"/>
              <a:pPr/>
              <a:t>2015-03-25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EADA-12A1-4682-BF76-6E7296454B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4585-21CE-41AB-80CA-E72C65C1731F}" type="datetimeFigureOut">
              <a:rPr lang="ko-KR" altLang="en-US" smtClean="0"/>
              <a:pPr/>
              <a:t>2015-03-25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EADA-12A1-4682-BF76-6E7296454B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4585-21CE-41AB-80CA-E72C65C1731F}" type="datetimeFigureOut">
              <a:rPr lang="ko-KR" altLang="en-US" smtClean="0"/>
              <a:pPr/>
              <a:t>2015-03-25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EADA-12A1-4682-BF76-6E7296454B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4585-21CE-41AB-80CA-E72C65C1731F}" type="datetimeFigureOut">
              <a:rPr lang="ko-KR" altLang="en-US" smtClean="0"/>
              <a:pPr/>
              <a:t>2015-03-25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EADA-12A1-4682-BF76-6E7296454B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4585-21CE-41AB-80CA-E72C65C1731F}" type="datetimeFigureOut">
              <a:rPr lang="ko-KR" altLang="en-US" smtClean="0"/>
              <a:pPr/>
              <a:t>2015-03-25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EADA-12A1-4682-BF76-6E7296454B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4585-21CE-41AB-80CA-E72C65C1731F}" type="datetimeFigureOut">
              <a:rPr lang="ko-KR" altLang="en-US" smtClean="0"/>
              <a:pPr/>
              <a:t>2015-03-25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EADA-12A1-4682-BF76-6E7296454B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4585-21CE-41AB-80CA-E72C65C1731F}" type="datetimeFigureOut">
              <a:rPr lang="ko-KR" altLang="en-US" smtClean="0"/>
              <a:pPr/>
              <a:t>2015-03-25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EADA-12A1-4682-BF76-6E7296454B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4585-21CE-41AB-80CA-E72C65C1731F}" type="datetimeFigureOut">
              <a:rPr lang="ko-KR" altLang="en-US" smtClean="0"/>
              <a:pPr/>
              <a:t>2015-03-25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EADA-12A1-4682-BF76-6E7296454B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34585-21CE-41AB-80CA-E72C65C1731F}" type="datetimeFigureOut">
              <a:rPr lang="ko-KR" altLang="en-US" smtClean="0"/>
              <a:pPr/>
              <a:t>2015-03-25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6EADA-12A1-4682-BF76-6E7296454B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1253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99592" y="0"/>
            <a:ext cx="756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7200" spc="-450" dirty="0" smtClean="0">
                <a:solidFill>
                  <a:schemeClr val="bg1">
                    <a:lumMod val="50000"/>
                    <a:alpha val="96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언론</a:t>
            </a:r>
            <a:r>
              <a:rPr lang="en-US" altLang="ko-KR" sz="7200" spc="-450" dirty="0" smtClean="0">
                <a:solidFill>
                  <a:schemeClr val="bg1">
                    <a:lumMod val="50000"/>
                    <a:alpha val="96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, </a:t>
            </a:r>
            <a:r>
              <a:rPr lang="ko-KR" altLang="en-US" sz="7200" spc="-450" dirty="0" smtClean="0">
                <a:solidFill>
                  <a:schemeClr val="bg1">
                    <a:lumMod val="50000"/>
                    <a:alpha val="96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언론인</a:t>
            </a:r>
            <a:r>
              <a:rPr lang="en-US" altLang="ko-KR" sz="7200" spc="-450" dirty="0" smtClean="0">
                <a:solidFill>
                  <a:schemeClr val="bg1">
                    <a:lumMod val="50000"/>
                    <a:alpha val="96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, </a:t>
            </a:r>
          </a:p>
          <a:p>
            <a:pPr algn="ctr"/>
            <a:r>
              <a:rPr lang="ko-KR" altLang="en-US" sz="7200" spc="-450" dirty="0" smtClean="0">
                <a:solidFill>
                  <a:schemeClr val="bg1">
                    <a:lumMod val="50000"/>
                    <a:alpha val="96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세상을 향한 호기심</a:t>
            </a:r>
            <a:endParaRPr lang="ko-KR" altLang="en-US" sz="7200" spc="-450" dirty="0">
              <a:solidFill>
                <a:schemeClr val="bg1">
                  <a:lumMod val="50000"/>
                  <a:alpha val="96000"/>
                </a:schemeClr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99992" y="5013176"/>
            <a:ext cx="4644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/>
              <a:t>도성진 </a:t>
            </a:r>
            <a:r>
              <a:rPr lang="en-US" altLang="ko-KR" sz="3200" dirty="0" smtClean="0"/>
              <a:t> (</a:t>
            </a:r>
            <a:r>
              <a:rPr lang="ko-KR" altLang="en-US" sz="3200" dirty="0" smtClean="0"/>
              <a:t>대구 </a:t>
            </a:r>
            <a:r>
              <a:rPr lang="en-US" altLang="ko-KR" sz="3200" dirty="0" smtClean="0"/>
              <a:t>MBC </a:t>
            </a:r>
            <a:r>
              <a:rPr lang="ko-KR" altLang="en-US" sz="3200" dirty="0" smtClean="0"/>
              <a:t>기자</a:t>
            </a:r>
            <a:r>
              <a:rPr lang="en-US" altLang="ko-KR" sz="3200" dirty="0" smtClean="0"/>
              <a:t>)</a:t>
            </a:r>
            <a:endParaRPr lang="ko-KR" alt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5652120" y="5517232"/>
            <a:ext cx="3491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2015</a:t>
            </a:r>
            <a:r>
              <a:rPr lang="ko-KR" altLang="en-US" dirty="0" smtClean="0"/>
              <a:t>년</a:t>
            </a:r>
            <a:r>
              <a:rPr lang="en-US" altLang="ko-KR" dirty="0" smtClean="0"/>
              <a:t>3</a:t>
            </a:r>
            <a:r>
              <a:rPr lang="ko-KR" altLang="en-US" dirty="0" smtClean="0"/>
              <a:t>월</a:t>
            </a:r>
            <a:r>
              <a:rPr lang="en-US" altLang="ko-KR" dirty="0" smtClean="0"/>
              <a:t>26</a:t>
            </a:r>
            <a:r>
              <a:rPr lang="ko-KR" altLang="en-US" dirty="0" smtClean="0"/>
              <a:t>일</a:t>
            </a:r>
            <a:endParaRPr lang="en-US" altLang="ko-KR" dirty="0" smtClean="0"/>
          </a:p>
          <a:p>
            <a:r>
              <a:rPr lang="ko-KR" altLang="en-US" dirty="0" smtClean="0"/>
              <a:t>대구대학교 사회과학대학 강당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2636912"/>
            <a:ext cx="7920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-</a:t>
            </a:r>
            <a:r>
              <a:rPr lang="en-US" altLang="ko-KR" sz="2400" dirty="0" smtClean="0"/>
              <a:t>2009</a:t>
            </a:r>
            <a:r>
              <a:rPr lang="ko-KR" altLang="en-US" sz="2400" dirty="0" smtClean="0"/>
              <a:t>년 제 </a:t>
            </a:r>
            <a:r>
              <a:rPr lang="en-US" altLang="ko-KR" sz="2400" dirty="0" smtClean="0"/>
              <a:t>36</a:t>
            </a:r>
            <a:r>
              <a:rPr lang="ko-KR" altLang="en-US" sz="2400" dirty="0" smtClean="0"/>
              <a:t>회 한국방송대상 작품상</a:t>
            </a:r>
            <a:endParaRPr lang="en-US" altLang="ko-KR" sz="2400" dirty="0" smtClean="0"/>
          </a:p>
          <a:p>
            <a:r>
              <a:rPr lang="en-US" altLang="ko-KR" sz="2400" dirty="0" smtClean="0"/>
              <a:t>-2010</a:t>
            </a:r>
            <a:r>
              <a:rPr lang="ko-KR" altLang="en-US" sz="2400" dirty="0" smtClean="0"/>
              <a:t>년 제</a:t>
            </a:r>
            <a:r>
              <a:rPr lang="en-US" altLang="ko-KR" sz="2400" dirty="0" smtClean="0"/>
              <a:t>41</a:t>
            </a:r>
            <a:r>
              <a:rPr lang="ko-KR" altLang="en-US" sz="2400" dirty="0" smtClean="0"/>
              <a:t>회 한국기자상</a:t>
            </a:r>
            <a:r>
              <a:rPr lang="en-US" altLang="ko-KR" sz="2400" dirty="0" smtClean="0"/>
              <a:t>           </a:t>
            </a:r>
          </a:p>
          <a:p>
            <a:r>
              <a:rPr lang="en-US" altLang="ko-KR" sz="2400" dirty="0" smtClean="0"/>
              <a:t>-2012</a:t>
            </a:r>
            <a:r>
              <a:rPr lang="ko-KR" altLang="en-US" sz="2400" dirty="0" smtClean="0"/>
              <a:t>년 한국방송기자 대상</a:t>
            </a:r>
            <a:endParaRPr lang="en-US" altLang="ko-KR" sz="2400" dirty="0" smtClean="0"/>
          </a:p>
          <a:p>
            <a:r>
              <a:rPr lang="en-US" altLang="ko-KR" sz="2400" dirty="0" smtClean="0"/>
              <a:t>-</a:t>
            </a:r>
            <a:r>
              <a:rPr lang="ko-KR" altLang="en-US" sz="2400" dirty="0" smtClean="0"/>
              <a:t>한국기자협회 이달의 기자상 </a:t>
            </a:r>
            <a:r>
              <a:rPr lang="en-US" altLang="ko-KR" sz="2400" dirty="0" smtClean="0"/>
              <a:t>7</a:t>
            </a:r>
            <a:r>
              <a:rPr lang="ko-KR" altLang="en-US" sz="2400" dirty="0" smtClean="0"/>
              <a:t>회</a:t>
            </a:r>
            <a:r>
              <a:rPr lang="en-US" altLang="ko-KR" sz="2400" dirty="0" smtClean="0"/>
              <a:t>   </a:t>
            </a:r>
          </a:p>
          <a:p>
            <a:r>
              <a:rPr lang="en-US" altLang="ko-KR" sz="2400" dirty="0" smtClean="0"/>
              <a:t>-</a:t>
            </a:r>
            <a:r>
              <a:rPr lang="ko-KR" altLang="en-US" sz="2400" dirty="0" smtClean="0"/>
              <a:t>방송기자연합회 이달의 기자상</a:t>
            </a:r>
            <a:r>
              <a:rPr lang="en-US" altLang="ko-KR" sz="2400" dirty="0" smtClean="0"/>
              <a:t> 2</a:t>
            </a:r>
            <a:r>
              <a:rPr lang="ko-KR" altLang="en-US" sz="2400" dirty="0" smtClean="0"/>
              <a:t>회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0" y="2204864"/>
            <a:ext cx="9144000" cy="2448272"/>
          </a:xfrm>
          <a:prstGeom prst="rect">
            <a:avLst/>
          </a:prstGeom>
          <a:solidFill>
            <a:schemeClr val="bg1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5652120" y="5517232"/>
            <a:ext cx="3491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2015</a:t>
            </a:r>
            <a:r>
              <a:rPr lang="ko-KR" altLang="en-US" dirty="0" smtClean="0"/>
              <a:t>년</a:t>
            </a:r>
            <a:r>
              <a:rPr lang="en-US" altLang="ko-KR" dirty="0" smtClean="0"/>
              <a:t>3</a:t>
            </a:r>
            <a:r>
              <a:rPr lang="ko-KR" altLang="en-US" dirty="0" smtClean="0"/>
              <a:t>월</a:t>
            </a:r>
            <a:r>
              <a:rPr lang="en-US" altLang="ko-KR" dirty="0" smtClean="0"/>
              <a:t>26</a:t>
            </a:r>
            <a:r>
              <a:rPr lang="ko-KR" altLang="en-US" dirty="0" smtClean="0"/>
              <a:t>일</a:t>
            </a:r>
            <a:endParaRPr lang="en-US" altLang="ko-KR" dirty="0" smtClean="0"/>
          </a:p>
          <a:p>
            <a:r>
              <a:rPr lang="ko-KR" altLang="en-US" dirty="0" smtClean="0"/>
              <a:t>대구대학교 사회과학대학 강당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</TotalTime>
  <Words>64</Words>
  <Application>Microsoft Office PowerPoint</Application>
  <PresentationFormat>화면 슬라이드 쇼(4:3)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7" baseType="lpstr">
      <vt:lpstr>굴림</vt:lpstr>
      <vt:lpstr>Arial</vt:lpstr>
      <vt:lpstr>아리따-돋움(TTF)-Bold</vt:lpstr>
      <vt:lpstr>맑은 고딕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1</cp:lastModifiedBy>
  <cp:revision>25</cp:revision>
  <dcterms:created xsi:type="dcterms:W3CDTF">2014-09-04T13:08:11Z</dcterms:created>
  <dcterms:modified xsi:type="dcterms:W3CDTF">2015-03-25T05:15:40Z</dcterms:modified>
</cp:coreProperties>
</file>