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DF709"/>
    <a:srgbClr val="E2F67E"/>
    <a:srgbClr val="FF00FF"/>
    <a:srgbClr val="F0FB5F"/>
    <a:srgbClr val="CCFF66"/>
    <a:srgbClr val="00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12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4A098-8655-42DE-8AB2-EB889A427ABB}" type="datetimeFigureOut">
              <a:rPr lang="ko-KR" altLang="en-US" smtClean="0"/>
              <a:pPr/>
              <a:t>2013-03-20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B3E59-C03A-492E-AEDC-9C6001298B6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4A098-8655-42DE-8AB2-EB889A427ABB}" type="datetimeFigureOut">
              <a:rPr lang="ko-KR" altLang="en-US" smtClean="0"/>
              <a:pPr/>
              <a:t>2013-03-20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B3E59-C03A-492E-AEDC-9C6001298B6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4A098-8655-42DE-8AB2-EB889A427ABB}" type="datetimeFigureOut">
              <a:rPr lang="ko-KR" altLang="en-US" smtClean="0"/>
              <a:pPr/>
              <a:t>2013-03-20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B3E59-C03A-492E-AEDC-9C6001298B6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4A098-8655-42DE-8AB2-EB889A427ABB}" type="datetimeFigureOut">
              <a:rPr lang="ko-KR" altLang="en-US" smtClean="0"/>
              <a:pPr/>
              <a:t>2013-03-20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B3E59-C03A-492E-AEDC-9C6001298B6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4A098-8655-42DE-8AB2-EB889A427ABB}" type="datetimeFigureOut">
              <a:rPr lang="ko-KR" altLang="en-US" smtClean="0"/>
              <a:pPr/>
              <a:t>2013-03-20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B3E59-C03A-492E-AEDC-9C6001298B6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4A098-8655-42DE-8AB2-EB889A427ABB}" type="datetimeFigureOut">
              <a:rPr lang="ko-KR" altLang="en-US" smtClean="0"/>
              <a:pPr/>
              <a:t>2013-03-20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B3E59-C03A-492E-AEDC-9C6001298B6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4A098-8655-42DE-8AB2-EB889A427ABB}" type="datetimeFigureOut">
              <a:rPr lang="ko-KR" altLang="en-US" smtClean="0"/>
              <a:pPr/>
              <a:t>2013-03-20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B3E59-C03A-492E-AEDC-9C6001298B6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4A098-8655-42DE-8AB2-EB889A427ABB}" type="datetimeFigureOut">
              <a:rPr lang="ko-KR" altLang="en-US" smtClean="0"/>
              <a:pPr/>
              <a:t>2013-03-20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B3E59-C03A-492E-AEDC-9C6001298B6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4A098-8655-42DE-8AB2-EB889A427ABB}" type="datetimeFigureOut">
              <a:rPr lang="ko-KR" altLang="en-US" smtClean="0"/>
              <a:pPr/>
              <a:t>2013-03-20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B3E59-C03A-492E-AEDC-9C6001298B6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4A098-8655-42DE-8AB2-EB889A427ABB}" type="datetimeFigureOut">
              <a:rPr lang="ko-KR" altLang="en-US" smtClean="0"/>
              <a:pPr/>
              <a:t>2013-03-20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B3E59-C03A-492E-AEDC-9C6001298B6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4A098-8655-42DE-8AB2-EB889A427ABB}" type="datetimeFigureOut">
              <a:rPr lang="ko-KR" altLang="en-US" smtClean="0"/>
              <a:pPr/>
              <a:t>2013-03-20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B3E59-C03A-492E-AEDC-9C6001298B6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74A098-8655-42DE-8AB2-EB889A427ABB}" type="datetimeFigureOut">
              <a:rPr lang="ko-KR" altLang="en-US" smtClean="0"/>
              <a:pPr/>
              <a:t>2013-03-20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4B3E59-C03A-492E-AEDC-9C6001298B6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92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858934" y="2507504"/>
            <a:ext cx="7745514" cy="3293209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r>
              <a:rPr lang="ko-KR" altLang="en-US" b="1" spc="150" dirty="0" smtClean="0">
                <a:ln w="11430">
                  <a:noFill/>
                </a:ln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♥</a:t>
            </a:r>
            <a:r>
              <a:rPr lang="ko-KR" altLang="en-US" spc="150" dirty="0" err="1" smtClean="0">
                <a:ln w="11430">
                  <a:noFill/>
                </a:ln>
                <a:solidFill>
                  <a:schemeClr val="tx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행사일시</a:t>
            </a:r>
            <a:r>
              <a:rPr lang="ko-KR" altLang="en-US" spc="150" dirty="0" smtClean="0">
                <a:ln w="11430">
                  <a:noFill/>
                </a:ln>
                <a:solidFill>
                  <a:schemeClr val="tx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  <a:r>
              <a:rPr lang="en-US" altLang="ko-KR" spc="150" dirty="0" smtClean="0">
                <a:ln w="11430">
                  <a:noFill/>
                </a:ln>
                <a:solidFill>
                  <a:schemeClr val="tx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: </a:t>
            </a:r>
            <a:r>
              <a:rPr lang="en-US" altLang="ko-KR" sz="1500" spc="150" dirty="0" smtClean="0">
                <a:ln w="11430">
                  <a:noFill/>
                </a:ln>
                <a:solidFill>
                  <a:schemeClr val="tx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2013.</a:t>
            </a:r>
            <a:r>
              <a:rPr lang="en-US" altLang="ko-KR" sz="1400" spc="150" dirty="0" smtClean="0">
                <a:ln w="11430">
                  <a:noFill/>
                </a:ln>
                <a:solidFill>
                  <a:schemeClr val="tx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  <a:r>
              <a:rPr lang="en-US" altLang="ko-KR" b="1" spc="150" dirty="0" smtClean="0">
                <a:ln w="11430">
                  <a:noFill/>
                </a:ln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4. 3</a:t>
            </a:r>
            <a:r>
              <a:rPr lang="en-US" altLang="ko-KR" sz="1500" spc="150" dirty="0" smtClean="0">
                <a:ln w="11430">
                  <a:noFill/>
                </a:ln>
                <a:solidFill>
                  <a:schemeClr val="tx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 (</a:t>
            </a:r>
            <a:r>
              <a:rPr lang="ko-KR" altLang="en-US" sz="1500" spc="150" dirty="0" smtClean="0">
                <a:ln w="11430">
                  <a:noFill/>
                </a:ln>
                <a:solidFill>
                  <a:schemeClr val="tx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수</a:t>
            </a:r>
            <a:r>
              <a:rPr lang="en-US" altLang="ko-KR" sz="1500" spc="150" dirty="0" smtClean="0">
                <a:ln w="11430">
                  <a:noFill/>
                </a:ln>
                <a:solidFill>
                  <a:schemeClr val="tx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)  </a:t>
            </a:r>
            <a:r>
              <a:rPr lang="en-US" altLang="ko-KR" sz="1600" spc="150" dirty="0" smtClean="0">
                <a:ln w="11430">
                  <a:noFill/>
                </a:ln>
                <a:solidFill>
                  <a:schemeClr val="tx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10</a:t>
            </a:r>
            <a:r>
              <a:rPr lang="ko-KR" altLang="en-US" sz="1600" spc="150" dirty="0" smtClean="0">
                <a:ln w="11430">
                  <a:noFill/>
                </a:ln>
                <a:solidFill>
                  <a:schemeClr val="tx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시</a:t>
            </a:r>
            <a:r>
              <a:rPr lang="en-US" altLang="ko-KR" sz="1600" spc="150" dirty="0" smtClean="0">
                <a:ln w="11430">
                  <a:noFill/>
                </a:ln>
                <a:solidFill>
                  <a:schemeClr val="tx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~</a:t>
            </a:r>
          </a:p>
          <a:p>
            <a:endParaRPr lang="en-US" altLang="ko-KR" sz="1400" spc="150" dirty="0" smtClean="0">
              <a:ln w="11430">
                <a:noFill/>
              </a:ln>
              <a:solidFill>
                <a:srgbClr val="FFFF00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  <a:p>
            <a:r>
              <a:rPr lang="ko-KR" altLang="en-US" spc="150" dirty="0" smtClean="0">
                <a:ln w="11430">
                  <a:noFill/>
                </a:ln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♥</a:t>
            </a:r>
            <a:r>
              <a:rPr lang="ko-KR" altLang="en-US" spc="150" dirty="0" smtClean="0">
                <a:ln w="11430">
                  <a:noFill/>
                </a:ln>
                <a:solidFill>
                  <a:schemeClr val="tx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신청대상 </a:t>
            </a:r>
            <a:r>
              <a:rPr lang="en-US" altLang="ko-KR" spc="150" dirty="0" smtClean="0">
                <a:ln w="11430">
                  <a:noFill/>
                </a:ln>
                <a:solidFill>
                  <a:schemeClr val="tx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: 2013</a:t>
            </a:r>
            <a:r>
              <a:rPr lang="ko-KR" altLang="en-US" spc="150" dirty="0" smtClean="0">
                <a:ln w="11430">
                  <a:noFill/>
                </a:ln>
                <a:solidFill>
                  <a:schemeClr val="tx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학년도 신입생 </a:t>
            </a:r>
            <a:endParaRPr lang="en-US" altLang="ko-KR" spc="150" dirty="0" smtClean="0">
              <a:ln w="11430">
                <a:noFill/>
              </a:ln>
              <a:solidFill>
                <a:schemeClr val="tx1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  <a:p>
            <a:endParaRPr lang="en-US" altLang="ko-KR" sz="1000" spc="150" dirty="0" smtClean="0">
              <a:ln w="11430">
                <a:noFill/>
              </a:ln>
              <a:solidFill>
                <a:schemeClr val="tx1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  <a:p>
            <a:r>
              <a:rPr lang="ko-KR" altLang="en-US" b="1" spc="150" dirty="0" smtClean="0">
                <a:ln w="11430">
                  <a:noFill/>
                </a:ln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♥ </a:t>
            </a:r>
            <a:r>
              <a:rPr lang="ko-KR" altLang="en-US" spc="150" dirty="0" smtClean="0">
                <a:ln w="11430">
                  <a:noFill/>
                </a:ln>
                <a:solidFill>
                  <a:schemeClr val="tx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행사장소 </a:t>
            </a:r>
            <a:r>
              <a:rPr lang="en-US" altLang="ko-KR" spc="150" dirty="0" smtClean="0">
                <a:ln w="11430">
                  <a:noFill/>
                </a:ln>
                <a:solidFill>
                  <a:schemeClr val="tx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: </a:t>
            </a:r>
            <a:r>
              <a:rPr lang="ko-KR" altLang="en-US" sz="2400" spc="150" dirty="0" smtClean="0">
                <a:ln w="11430">
                  <a:noFill/>
                </a:ln>
                <a:solidFill>
                  <a:srgbClr val="0070C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향토생활관 북편 </a:t>
            </a:r>
            <a:r>
              <a:rPr lang="ko-KR" altLang="en-US" sz="2400" spc="150" dirty="0" err="1" smtClean="0">
                <a:ln w="11430">
                  <a:noFill/>
                </a:ln>
                <a:solidFill>
                  <a:srgbClr val="0070C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수목지</a:t>
            </a:r>
            <a:endParaRPr lang="ko-KR" altLang="en-US" sz="2400" spc="150" dirty="0">
              <a:ln w="11430">
                <a:noFill/>
              </a:ln>
              <a:solidFill>
                <a:srgbClr val="0070C0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  <a:p>
            <a:endParaRPr lang="en-US" altLang="ko-KR" sz="1000" spc="150" dirty="0" smtClean="0">
              <a:ln w="11430">
                <a:noFill/>
              </a:ln>
              <a:solidFill>
                <a:srgbClr val="FF0000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  <a:p>
            <a:r>
              <a:rPr lang="ko-KR" altLang="en-US" spc="150" dirty="0" smtClean="0">
                <a:ln w="11430">
                  <a:noFill/>
                </a:ln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♥ </a:t>
            </a:r>
            <a:r>
              <a:rPr lang="ko-KR" altLang="en-US" spc="150" dirty="0" smtClean="0">
                <a:ln w="11430">
                  <a:noFill/>
                </a:ln>
                <a:solidFill>
                  <a:schemeClr val="tx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신청기간 </a:t>
            </a:r>
            <a:r>
              <a:rPr lang="en-US" altLang="ko-KR" spc="150" dirty="0" smtClean="0">
                <a:ln w="11430">
                  <a:noFill/>
                </a:ln>
                <a:solidFill>
                  <a:schemeClr val="tx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: 2013. 3. </a:t>
            </a:r>
            <a:r>
              <a:rPr lang="en-US" altLang="ko-KR" sz="2000" b="1" spc="150" dirty="0" smtClean="0">
                <a:ln w="11430">
                  <a:noFill/>
                </a:ln>
                <a:solidFill>
                  <a:srgbClr val="7030A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21</a:t>
            </a:r>
            <a:r>
              <a:rPr lang="en-US" altLang="ko-KR" sz="1500" spc="150" dirty="0" smtClean="0">
                <a:ln w="11430">
                  <a:noFill/>
                </a:ln>
                <a:solidFill>
                  <a:schemeClr val="tx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(</a:t>
            </a:r>
            <a:r>
              <a:rPr lang="ko-KR" altLang="en-US" sz="1500" spc="150" dirty="0" smtClean="0">
                <a:ln w="11430">
                  <a:noFill/>
                </a:ln>
                <a:solidFill>
                  <a:schemeClr val="tx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목</a:t>
            </a:r>
            <a:r>
              <a:rPr lang="en-US" altLang="ko-KR" sz="1500" spc="150" dirty="0" smtClean="0">
                <a:ln w="11430">
                  <a:noFill/>
                </a:ln>
                <a:solidFill>
                  <a:schemeClr val="tx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) </a:t>
            </a:r>
            <a:r>
              <a:rPr lang="en-US" altLang="ko-KR" spc="150" dirty="0" smtClean="0">
                <a:ln w="11430">
                  <a:noFill/>
                </a:ln>
                <a:solidFill>
                  <a:schemeClr val="tx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~ </a:t>
            </a:r>
            <a:r>
              <a:rPr lang="en-US" altLang="ko-KR" sz="2000" b="1" spc="150" dirty="0" smtClean="0">
                <a:ln w="11430">
                  <a:noFill/>
                </a:ln>
                <a:solidFill>
                  <a:srgbClr val="7030A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26</a:t>
            </a:r>
            <a:r>
              <a:rPr lang="en-US" altLang="ko-KR" sz="1500" spc="150" dirty="0" smtClean="0">
                <a:ln w="11430">
                  <a:noFill/>
                </a:ln>
                <a:solidFill>
                  <a:schemeClr val="tx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(</a:t>
            </a:r>
            <a:r>
              <a:rPr lang="ko-KR" altLang="en-US" sz="1500" spc="150" dirty="0" smtClean="0">
                <a:ln w="11430">
                  <a:noFill/>
                </a:ln>
                <a:solidFill>
                  <a:schemeClr val="tx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화</a:t>
            </a:r>
            <a:r>
              <a:rPr lang="en-US" altLang="ko-KR" sz="1500" spc="150" dirty="0" smtClean="0">
                <a:ln w="11430">
                  <a:noFill/>
                </a:ln>
                <a:solidFill>
                  <a:schemeClr val="tx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)</a:t>
            </a:r>
            <a:r>
              <a:rPr lang="en-US" altLang="ko-KR" sz="1600" spc="150" dirty="0" smtClean="0">
                <a:ln w="11430">
                  <a:noFill/>
                </a:ln>
                <a:solidFill>
                  <a:schemeClr val="tx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(</a:t>
            </a:r>
            <a:r>
              <a:rPr lang="ko-KR" altLang="en-US" sz="1400" spc="150" dirty="0" smtClean="0">
                <a:ln w="11430">
                  <a:noFill/>
                </a:ln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단과대학별 각 </a:t>
            </a:r>
            <a:r>
              <a:rPr lang="en-US" altLang="ko-KR" sz="1400" b="1" spc="150" dirty="0" smtClean="0">
                <a:ln w="11430">
                  <a:noFill/>
                </a:ln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50</a:t>
            </a:r>
            <a:r>
              <a:rPr lang="ko-KR" altLang="en-US" sz="1400" spc="150" dirty="0" smtClean="0">
                <a:ln w="11430">
                  <a:noFill/>
                </a:ln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명 선착순 마감</a:t>
            </a:r>
            <a:r>
              <a:rPr lang="en-US" altLang="ko-KR" sz="1400" spc="150" dirty="0" smtClean="0">
                <a:ln w="11430">
                  <a:noFill/>
                </a:ln>
                <a:solidFill>
                  <a:schemeClr val="tx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)</a:t>
            </a:r>
            <a:r>
              <a:rPr lang="en-US" altLang="ko-KR" sz="1400" spc="150" dirty="0" smtClean="0">
                <a:ln w="11430">
                  <a:noFill/>
                </a:ln>
                <a:solidFill>
                  <a:schemeClr val="tx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                  </a:t>
            </a:r>
            <a:endParaRPr lang="en-US" altLang="ko-KR" sz="1400" spc="150" dirty="0" smtClean="0">
              <a:ln w="11430">
                <a:noFill/>
              </a:ln>
              <a:solidFill>
                <a:srgbClr val="FF0066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  <a:p>
            <a:endParaRPr lang="en-US" altLang="ko-KR" sz="1000" spc="150" dirty="0" smtClean="0">
              <a:ln w="11430">
                <a:noFill/>
              </a:ln>
              <a:solidFill>
                <a:srgbClr val="FF0000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  <a:p>
            <a:r>
              <a:rPr lang="ko-KR" altLang="en-US" spc="150" dirty="0" smtClean="0">
                <a:ln w="11430">
                  <a:noFill/>
                </a:ln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♥</a:t>
            </a:r>
            <a:r>
              <a:rPr lang="ko-KR" altLang="en-US" spc="150" dirty="0" smtClean="0">
                <a:ln w="11430">
                  <a:noFill/>
                </a:ln>
                <a:solidFill>
                  <a:schemeClr val="tx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신청방법 </a:t>
            </a:r>
            <a:r>
              <a:rPr lang="en-US" altLang="ko-KR" spc="150" dirty="0" smtClean="0">
                <a:ln w="11430">
                  <a:noFill/>
                </a:ln>
                <a:solidFill>
                  <a:schemeClr val="tx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: </a:t>
            </a:r>
            <a:r>
              <a:rPr lang="ko-KR" altLang="en-US" spc="150" dirty="0" smtClean="0">
                <a:ln w="11430">
                  <a:noFill/>
                </a:ln>
                <a:solidFill>
                  <a:srgbClr val="00B05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종합정보시스템</a:t>
            </a:r>
            <a:r>
              <a:rPr lang="ko-KR" altLang="en-US" sz="1600" dirty="0" smtClean="0">
                <a:solidFill>
                  <a:schemeClr val="tx1"/>
                </a:solidFill>
              </a:rPr>
              <a:t>▶학생업무▶기타▶</a:t>
            </a:r>
            <a:r>
              <a:rPr lang="ko-KR" altLang="en-US" sz="2000" dirty="0" smtClean="0">
                <a:solidFill>
                  <a:srgbClr val="FF0000"/>
                </a:solidFill>
              </a:rPr>
              <a:t>나무심기행사 신청</a:t>
            </a:r>
            <a:endParaRPr lang="en-US" altLang="ko-KR" sz="2000" dirty="0" smtClean="0">
              <a:solidFill>
                <a:srgbClr val="FF0000"/>
              </a:solidFill>
            </a:endParaRPr>
          </a:p>
          <a:p>
            <a:endParaRPr lang="en-US" altLang="ko-KR" sz="1000" spc="150" dirty="0" smtClean="0">
              <a:ln w="11430">
                <a:noFill/>
              </a:ln>
              <a:solidFill>
                <a:srgbClr val="00B050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  <a:p>
            <a:endParaRPr lang="en-US" altLang="ko-KR" spc="150" dirty="0" smtClean="0">
              <a:ln w="11430">
                <a:noFill/>
              </a:ln>
              <a:solidFill>
                <a:schemeClr val="tx1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  <a:p>
            <a:endParaRPr lang="en-US" altLang="ko-KR" spc="150" dirty="0" smtClean="0">
              <a:ln w="11430">
                <a:noFill/>
              </a:ln>
              <a:solidFill>
                <a:schemeClr val="tx1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  <a:p>
            <a:endParaRPr lang="en-US" altLang="ko-KR" spc="150" dirty="0" smtClean="0">
              <a:ln w="11430">
                <a:noFill/>
              </a:ln>
              <a:solidFill>
                <a:schemeClr val="tx1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-1321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620688"/>
            <a:ext cx="8678198" cy="194421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0" y="-1321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11271" name="Rectangle 7"/>
          <p:cNvSpPr>
            <a:spLocks noChangeArrowheads="1"/>
          </p:cNvSpPr>
          <p:nvPr/>
        </p:nvSpPr>
        <p:spPr bwMode="auto">
          <a:xfrm>
            <a:off x="0" y="-1321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11273" name="Rectangle 9"/>
          <p:cNvSpPr>
            <a:spLocks noChangeArrowheads="1"/>
          </p:cNvSpPr>
          <p:nvPr/>
        </p:nvSpPr>
        <p:spPr bwMode="auto">
          <a:xfrm>
            <a:off x="0" y="-1321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15" name="TextBox 14"/>
          <p:cNvSpPr txBox="1"/>
          <p:nvPr/>
        </p:nvSpPr>
        <p:spPr>
          <a:xfrm>
            <a:off x="683568" y="1052736"/>
            <a:ext cx="77048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“청년</a:t>
            </a:r>
            <a:r>
              <a:rPr lang="en-US" altLang="ko-KR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, </a:t>
            </a:r>
            <a:r>
              <a:rPr lang="ko-KR" altLang="en-US" sz="36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99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나무</a:t>
            </a:r>
            <a:r>
              <a:rPr lang="ko-KR" altLang="en-US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를 심다” </a:t>
            </a:r>
          </a:p>
          <a:p>
            <a:pPr algn="ctr"/>
            <a:r>
              <a:rPr lang="en-US" altLang="ko-KR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(</a:t>
            </a:r>
            <a:r>
              <a:rPr lang="ko-KR" altLang="en-US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나의 </a:t>
            </a:r>
            <a:r>
              <a:rPr lang="ko-KR" alt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이름으로 </a:t>
            </a:r>
            <a:r>
              <a:rPr lang="ko-KR" altLang="en-US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“</a:t>
            </a:r>
            <a:r>
              <a:rPr lang="en-US" altLang="ko-KR" sz="36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C0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DREAM</a:t>
            </a:r>
            <a:r>
              <a:rPr lang="en-US" altLang="ko-KR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" </a:t>
            </a:r>
            <a:r>
              <a:rPr lang="ko-KR" altLang="en-US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나무 심기</a:t>
            </a:r>
            <a:r>
              <a:rPr lang="en-US" altLang="ko-KR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)</a:t>
            </a:r>
            <a:endParaRPr lang="ko-KR" altLang="en-US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1025" name="_x33172632" descr="EMB000002f803ca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91008" y="6215082"/>
            <a:ext cx="2124000" cy="360000"/>
          </a:xfrm>
          <a:prstGeom prst="rect">
            <a:avLst/>
          </a:prstGeom>
          <a:noFill/>
        </p:spPr>
      </p:pic>
      <p:sp>
        <p:nvSpPr>
          <p:cNvPr id="22" name="TextBox 21"/>
          <p:cNvSpPr txBox="1"/>
          <p:nvPr/>
        </p:nvSpPr>
        <p:spPr>
          <a:xfrm>
            <a:off x="3851920" y="548680"/>
            <a:ext cx="3482043" cy="369332"/>
          </a:xfrm>
          <a:prstGeom prst="rect">
            <a:avLst/>
          </a:prstGeom>
          <a:noFill/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txBody>
          <a:bodyPr wrap="none" rtlCol="0">
            <a:spAutoFit/>
          </a:bodyPr>
          <a:lstStyle/>
          <a:p>
            <a:r>
              <a:rPr lang="ko-KR" altLang="en-US" sz="1500" b="1" dirty="0" smtClean="0">
                <a:solidFill>
                  <a:srgbClr val="009900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나무B" pitchFamily="18" charset="-127"/>
                <a:ea typeface="HY나무B" pitchFamily="18" charset="-127"/>
              </a:rPr>
              <a:t>우리 함께 </a:t>
            </a:r>
            <a:r>
              <a:rPr lang="ko-KR" altLang="en-US" b="1" dirty="0" smtClean="0">
                <a:solidFill>
                  <a:schemeClr val="accent3">
                    <a:lumMod val="50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나무B" pitchFamily="18" charset="-127"/>
                <a:ea typeface="HY나무B" pitchFamily="18" charset="-127"/>
              </a:rPr>
              <a:t>나무</a:t>
            </a:r>
            <a:r>
              <a:rPr lang="ko-KR" altLang="en-US" sz="1500" b="1" dirty="0" smtClean="0">
                <a:solidFill>
                  <a:srgbClr val="009900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나무B" pitchFamily="18" charset="-127"/>
                <a:ea typeface="HY나무B" pitchFamily="18" charset="-127"/>
              </a:rPr>
              <a:t>도 심고 </a:t>
            </a:r>
            <a:r>
              <a:rPr lang="ko-KR" altLang="en-US" b="1" dirty="0" smtClean="0">
                <a:solidFill>
                  <a:srgbClr val="FF0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나무B" pitchFamily="18" charset="-127"/>
                <a:ea typeface="HY나무B" pitchFamily="18" charset="-127"/>
              </a:rPr>
              <a:t>간식</a:t>
            </a:r>
            <a:r>
              <a:rPr lang="ko-KR" altLang="en-US" sz="1500" b="1" dirty="0" smtClean="0">
                <a:solidFill>
                  <a:srgbClr val="009900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나무B" pitchFamily="18" charset="-127"/>
                <a:ea typeface="HY나무B" pitchFamily="18" charset="-127"/>
              </a:rPr>
              <a:t>도 먹어요</a:t>
            </a:r>
            <a:endParaRPr lang="ko-KR" altLang="en-US" sz="1500" b="1" dirty="0">
              <a:solidFill>
                <a:srgbClr val="009900"/>
              </a:solidFill>
              <a:effectLst>
                <a:glow rad="139700">
                  <a:schemeClr val="accent3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나무B" pitchFamily="18" charset="-127"/>
              <a:ea typeface="HY나무B" pitchFamily="18" charset="-127"/>
            </a:endParaRPr>
          </a:p>
        </p:txBody>
      </p:sp>
      <p:grpSp>
        <p:nvGrpSpPr>
          <p:cNvPr id="37" name="그룹 36"/>
          <p:cNvGrpSpPr/>
          <p:nvPr/>
        </p:nvGrpSpPr>
        <p:grpSpPr>
          <a:xfrm>
            <a:off x="6876256" y="404664"/>
            <a:ext cx="1667528" cy="1224136"/>
            <a:chOff x="8159020" y="224184"/>
            <a:chExt cx="1307488" cy="958734"/>
          </a:xfrm>
        </p:grpSpPr>
        <p:pic>
          <p:nvPicPr>
            <p:cNvPr id="33" name="그림 32" descr="제목 없음.bmp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485024" y="224184"/>
              <a:ext cx="981484" cy="720000"/>
            </a:xfrm>
            <a:prstGeom prst="rect">
              <a:avLst/>
            </a:prstGeom>
          </p:spPr>
        </p:pic>
        <p:pic>
          <p:nvPicPr>
            <p:cNvPr id="23" name="그림 22" descr="제목 없음.bmp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8159020" y="642918"/>
              <a:ext cx="913574" cy="540000"/>
            </a:xfrm>
            <a:prstGeom prst="rect">
              <a:avLst/>
            </a:prstGeom>
          </p:spPr>
        </p:pic>
      </p:grpSp>
      <p:grpSp>
        <p:nvGrpSpPr>
          <p:cNvPr id="36" name="그룹 35"/>
          <p:cNvGrpSpPr/>
          <p:nvPr/>
        </p:nvGrpSpPr>
        <p:grpSpPr>
          <a:xfrm>
            <a:off x="714348" y="5063644"/>
            <a:ext cx="7786742" cy="1088430"/>
            <a:chOff x="642910" y="5063644"/>
            <a:chExt cx="7786742" cy="1088430"/>
          </a:xfrm>
        </p:grpSpPr>
        <p:grpSp>
          <p:nvGrpSpPr>
            <p:cNvPr id="32" name="그룹 31"/>
            <p:cNvGrpSpPr/>
            <p:nvPr/>
          </p:nvGrpSpPr>
          <p:grpSpPr>
            <a:xfrm>
              <a:off x="2214546" y="5063644"/>
              <a:ext cx="6215106" cy="1088430"/>
              <a:chOff x="2214546" y="5063644"/>
              <a:chExt cx="6215106" cy="1088430"/>
            </a:xfrm>
          </p:grpSpPr>
          <p:pic>
            <p:nvPicPr>
              <p:cNvPr id="27" name="그림 26" descr="IMG_4864.JPG"/>
              <p:cNvPicPr>
                <a:picLocks noChangeAspect="1"/>
              </p:cNvPicPr>
              <p:nvPr/>
            </p:nvPicPr>
            <p:blipFill>
              <a:blip r:embed="rId7" cstate="print"/>
              <a:stretch>
                <a:fillRect/>
              </a:stretch>
            </p:blipFill>
            <p:spPr>
              <a:xfrm>
                <a:off x="2214546" y="5072074"/>
                <a:ext cx="1440000" cy="1080000"/>
              </a:xfrm>
              <a:prstGeom prst="rect">
                <a:avLst/>
              </a:prstGeom>
            </p:spPr>
          </p:pic>
          <p:pic>
            <p:nvPicPr>
              <p:cNvPr id="30" name="그림 29" descr="IMG_4923.JPG"/>
              <p:cNvPicPr>
                <a:picLocks noChangeAspect="1"/>
              </p:cNvPicPr>
              <p:nvPr/>
            </p:nvPicPr>
            <p:blipFill>
              <a:blip r:embed="rId8" cstate="print"/>
              <a:stretch>
                <a:fillRect/>
              </a:stretch>
            </p:blipFill>
            <p:spPr>
              <a:xfrm>
                <a:off x="5418016" y="5063644"/>
                <a:ext cx="1440000" cy="1080000"/>
              </a:xfrm>
              <a:prstGeom prst="rect">
                <a:avLst/>
              </a:prstGeom>
            </p:spPr>
          </p:pic>
          <p:pic>
            <p:nvPicPr>
              <p:cNvPr id="31" name="그림 30" descr="단대모음사진.jpg"/>
              <p:cNvPicPr>
                <a:picLocks noChangeAspect="1"/>
              </p:cNvPicPr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6989652" y="5063644"/>
                <a:ext cx="1440000" cy="1080000"/>
              </a:xfrm>
              <a:prstGeom prst="rect">
                <a:avLst/>
              </a:prstGeom>
            </p:spPr>
          </p:pic>
        </p:grpSp>
        <p:pic>
          <p:nvPicPr>
            <p:cNvPr id="26" name="그림 25" descr="IMG_4924.JPG"/>
            <p:cNvPicPr>
              <a:picLocks noChangeAspect="1"/>
            </p:cNvPicPr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642910" y="5063644"/>
              <a:ext cx="1440000" cy="1080000"/>
            </a:xfrm>
            <a:prstGeom prst="rect">
              <a:avLst/>
            </a:prstGeom>
          </p:spPr>
        </p:pic>
      </p:grpSp>
      <p:pic>
        <p:nvPicPr>
          <p:cNvPr id="29" name="그림 28" descr="untitled.bmp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3786182" y="5063644"/>
            <a:ext cx="1512252" cy="1080000"/>
          </a:xfrm>
          <a:prstGeom prst="rect">
            <a:avLst/>
          </a:prstGeom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1691680" y="836712"/>
            <a:ext cx="834132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" name="모서리가 둥근 사각형 설명선 24"/>
          <p:cNvSpPr/>
          <p:nvPr/>
        </p:nvSpPr>
        <p:spPr>
          <a:xfrm rot="6427892">
            <a:off x="6787920" y="2012552"/>
            <a:ext cx="1102487" cy="1834586"/>
          </a:xfrm>
          <a:prstGeom prst="wedgeRoundRectCallout">
            <a:avLst/>
          </a:prstGeom>
          <a:solidFill>
            <a:srgbClr val="F0FB5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8" name="TextBox 27"/>
          <p:cNvSpPr txBox="1"/>
          <p:nvPr/>
        </p:nvSpPr>
        <p:spPr>
          <a:xfrm>
            <a:off x="6588224" y="2564904"/>
            <a:ext cx="14401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문의사항은</a:t>
            </a:r>
            <a:endParaRPr lang="en-US" altLang="ko-KR" dirty="0" smtClean="0"/>
          </a:p>
          <a:p>
            <a:r>
              <a:rPr lang="en-US" altLang="ko-KR" dirty="0" smtClean="0">
                <a:solidFill>
                  <a:srgbClr val="FF00FF"/>
                </a:solidFill>
              </a:rPr>
              <a:t>850-5555 </a:t>
            </a:r>
            <a:endParaRPr lang="ko-KR" altLang="en-US" dirty="0">
              <a:solidFill>
                <a:srgbClr val="FF00FF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6516216" y="1988840"/>
            <a:ext cx="2160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dirty="0" smtClean="0"/>
              <a:t>.</a:t>
            </a:r>
            <a:endParaRPr lang="ko-KR" altLang="en-US" sz="3200" dirty="0"/>
          </a:p>
        </p:txBody>
      </p:sp>
      <p:sp>
        <p:nvSpPr>
          <p:cNvPr id="35" name="웃는 얼굴 34"/>
          <p:cNvSpPr/>
          <p:nvPr/>
        </p:nvSpPr>
        <p:spPr>
          <a:xfrm>
            <a:off x="7740352" y="2924944"/>
            <a:ext cx="216024" cy="216024"/>
          </a:xfrm>
          <a:prstGeom prst="smileyFace">
            <a:avLst/>
          </a:prstGeom>
          <a:solidFill>
            <a:srgbClr val="E2F67E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645</TotalTime>
  <Words>84</Words>
  <Application>Microsoft Office PowerPoint</Application>
  <PresentationFormat>화면 슬라이드 쇼(4:3)</PresentationFormat>
  <Paragraphs>17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슬라이드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user</dc:creator>
  <cp:lastModifiedBy>s</cp:lastModifiedBy>
  <cp:revision>70</cp:revision>
  <dcterms:created xsi:type="dcterms:W3CDTF">2012-03-20T01:48:31Z</dcterms:created>
  <dcterms:modified xsi:type="dcterms:W3CDTF">2013-03-20T06:40:57Z</dcterms:modified>
</cp:coreProperties>
</file>