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B24A-922A-4368-9388-CAFDABF0F029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3E21-524A-4ADF-B32D-A119C89E6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2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B24A-922A-4368-9388-CAFDABF0F029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3E21-524A-4ADF-B32D-A119C89E6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20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B24A-922A-4368-9388-CAFDABF0F029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3E21-524A-4ADF-B32D-A119C89E6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1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B24A-922A-4368-9388-CAFDABF0F029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3E21-524A-4ADF-B32D-A119C89E6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52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B24A-922A-4368-9388-CAFDABF0F029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3E21-524A-4ADF-B32D-A119C89E6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68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B24A-922A-4368-9388-CAFDABF0F029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3E21-524A-4ADF-B32D-A119C89E6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81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B24A-922A-4368-9388-CAFDABF0F029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3E21-524A-4ADF-B32D-A119C89E6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88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B24A-922A-4368-9388-CAFDABF0F029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3E21-524A-4ADF-B32D-A119C89E6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26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B24A-922A-4368-9388-CAFDABF0F029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3E21-524A-4ADF-B32D-A119C89E6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B24A-922A-4368-9388-CAFDABF0F029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3E21-524A-4ADF-B32D-A119C89E6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75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B24A-922A-4368-9388-CAFDABF0F029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3E21-524A-4ADF-B32D-A119C89E6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36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5B24A-922A-4368-9388-CAFDABF0F029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13E21-524A-4ADF-B32D-A119C89E6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24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5829" r="1792" b="4801"/>
          <a:stretch/>
        </p:blipFill>
        <p:spPr bwMode="auto">
          <a:xfrm>
            <a:off x="431320" y="662806"/>
            <a:ext cx="8101119" cy="476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462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환불 신청 방법</a:t>
            </a:r>
            <a:endParaRPr lang="ko-KR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73325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대구대학교 비호생활관 홈페이지 방문 후 </a:t>
            </a:r>
            <a:r>
              <a:rPr lang="ko-KR" altLang="en-US" dirty="0" err="1" smtClean="0"/>
              <a:t>행정실</a:t>
            </a:r>
            <a:r>
              <a:rPr lang="ko-KR" altLang="en-US" dirty="0"/>
              <a:t> </a:t>
            </a:r>
            <a:r>
              <a:rPr lang="ko-KR" altLang="en-US" dirty="0" smtClean="0"/>
              <a:t>클릭   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4473253" y="2979700"/>
            <a:ext cx="37815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74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6139" r="7222" b="4722"/>
          <a:stretch/>
        </p:blipFill>
        <p:spPr bwMode="auto">
          <a:xfrm>
            <a:off x="683568" y="764567"/>
            <a:ext cx="8076775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타원 2"/>
          <p:cNvSpPr/>
          <p:nvPr/>
        </p:nvSpPr>
        <p:spPr>
          <a:xfrm>
            <a:off x="5562860" y="3182833"/>
            <a:ext cx="432048" cy="318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573325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서식 다운 받는 곳 클릭 후 환불신청서 다운로드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331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t="8202" r="20976" b="8387"/>
          <a:stretch/>
        </p:blipFill>
        <p:spPr bwMode="auto">
          <a:xfrm>
            <a:off x="676760" y="288207"/>
            <a:ext cx="792088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타원 2"/>
          <p:cNvSpPr/>
          <p:nvPr/>
        </p:nvSpPr>
        <p:spPr>
          <a:xfrm>
            <a:off x="3059832" y="3501008"/>
            <a:ext cx="936104" cy="318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496820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환불사유서 첨부파일 다운로드 작성 후 팩스접수나 방문 접수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환불 신청 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주일 내에 관리비 환불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5911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</Words>
  <Application>Microsoft Office PowerPoint</Application>
  <PresentationFormat>화면 슬라이드 쇼(4:3)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2015-07-29T06:42:07Z</dcterms:created>
  <dcterms:modified xsi:type="dcterms:W3CDTF">2015-07-29T06:54:44Z</dcterms:modified>
</cp:coreProperties>
</file>