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A92FE4-0656-4F98-B91B-6B4A2C0FE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032AD4D-FED4-40AD-BDE1-94FAB5317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E81F4E-8903-4070-8546-3C69DBD1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348C02-0A4F-4CAF-AFEE-9BD59B069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03EFDF-D4FB-427C-B28F-6A84CF78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872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7DF363-5498-42FF-811E-24D00454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196BAA-E8B7-4009-88A7-224E3D4CF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DF4731-D561-44E2-BA8E-68742F1D1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E7CA32-4C84-47CC-9615-A9440C932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22F7EF4-48FE-4E82-B1D8-5137081C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311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875CF74-4FC4-479B-A375-D7FB942AE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FDB132F-0479-4985-A016-668F94107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83F9AA-0D60-40DA-A273-7072B22DC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9B28D2-8AAD-49EF-BD3F-ED97C016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9D3A6C-3D4D-4FE2-A57D-7811155B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694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DFE358-024D-456E-95B9-2BF3C729B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BF065B-95CC-478A-8060-B850F6132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3B25E7-0403-4AB6-B316-4B3BFF4A1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A2C40A-BF29-4A2E-AC59-4E6DDEB7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E2C03B-C196-4012-9FCC-04B73B06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13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C1789D-8281-4A75-B477-DF5DC3A2C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781206-FC9F-4A6A-BBDF-7857ADE8A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2A6ECD-AA85-477C-A01E-1C4534339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810BEA-37EF-4873-9806-3FC48FEA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9290C5-070B-4AB6-804B-726C1A3B7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71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33AA14-2694-4A69-ADC3-2886C2CC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B9C08AD-E027-4A4E-9B61-6A6A4D2E7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D4C3AB5-B41D-4A73-A802-E07BA1AF5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3B27FB6-A412-4B25-AF6A-CB6F210CE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EF2349-E209-48DC-A992-7761E9FF5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EF2483-9BD2-434B-931B-6BCC6B39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48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C06B7C-C84E-4298-98A0-CC186122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86C3D0-7BBC-40EB-B43F-2F77D6E78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C0FBD33-8059-43D2-A521-A7E5840BE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7509430-DEB8-4088-A829-E5EC4DE1D7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FA05F7D-CC05-4152-B8CC-25A6428B0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9366A8-0D3D-4102-9D18-EABCDCBEB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1757A4E-642B-4B44-99E9-2F399CC9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F1C9944-F561-4DB1-83E7-50B5B66F9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52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F54C13-7EEF-44B7-92BC-22C371650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2625BFE-1938-408C-9ECB-7E204866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706A79A-731B-44B5-87D6-B28226BB6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54F1F0F-9002-4AB6-827D-0ABEA746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684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DD28B59-B251-4B43-B976-B3CCE43A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279ED21-B7CE-484C-9D88-5C0DD11C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5EB5B60-F434-44AB-9AA1-27FFEEB8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283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5623B3-ECBA-4787-A202-1CF24289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634E86-1B3B-4BB2-8386-C5A0C4516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97FD3FB-189D-4F39-A16D-74A2A6641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16B3DBC-FC28-40B7-90E1-449442D6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723A7F3-57ED-482A-9507-D5E7A5E84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BB1FC2-18DB-4719-A1B0-7509F6D4D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47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909DEC-B448-4080-BC92-4BDC970A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3BD5D13-A80A-4F90-B699-998C199D0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6F08F06-B71B-4F29-88CF-CD1E6C387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15A47ED-BB5B-4B80-9CEC-2C7ED9E37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D077545-5816-49C9-902B-7ADDC8B94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0D7EBB-C652-4BA2-B2B6-44290A30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34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EE74FD7-7752-48F2-BD37-AC968244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D5CFE0D-E211-4897-B3E6-652CA474F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8A458A-5DA4-4069-BD78-79F2C8A3A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4CB90-275F-47F0-9603-85B32C26413F}" type="datetimeFigureOut">
              <a:rPr lang="ko-KR" altLang="en-US" smtClean="0"/>
              <a:t>2022-12-20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9D41E1-5EAE-4798-9D3E-9691FC1DA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CC3100-7691-49E2-9C0A-F7CEC8251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CE6CA-1EB5-4A75-9FC4-DE0C47E0A3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84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806050" y="1060753"/>
            <a:ext cx="8645457" cy="530158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933" y="6473437"/>
            <a:ext cx="1225313" cy="31448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742803" y="6410942"/>
            <a:ext cx="3456384" cy="23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비호생활관 </a:t>
            </a:r>
            <a:r>
              <a:rPr lang="ko-KR" altLang="en-US" sz="2400" b="1" dirty="0" err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행정실</a:t>
            </a:r>
            <a:endParaRPr lang="ko-KR" altLang="en-US" sz="24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D88CA-48B8-437C-8C28-0D57F1725B2C}"/>
              </a:ext>
            </a:extLst>
          </p:cNvPr>
          <p:cNvSpPr txBox="1"/>
          <p:nvPr/>
        </p:nvSpPr>
        <p:spPr>
          <a:xfrm>
            <a:off x="3236018" y="113447"/>
            <a:ext cx="5897503" cy="944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2022 </a:t>
            </a:r>
            <a:r>
              <a:rPr lang="ko-KR" altLang="en-US" sz="2769" b="1" dirty="0" err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동계방학</a:t>
            </a:r>
            <a:r>
              <a:rPr lang="en-US" altLang="ko-KR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r>
              <a:rPr lang="ko-KR" altLang="en-US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호관이동</a:t>
            </a:r>
            <a:endParaRPr lang="en-US" altLang="ko-KR" sz="2769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2769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차량지원 안내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994F93-144B-4CD7-A56C-63CE9681B10A}"/>
              </a:ext>
            </a:extLst>
          </p:cNvPr>
          <p:cNvSpPr txBox="1"/>
          <p:nvPr/>
        </p:nvSpPr>
        <p:spPr>
          <a:xfrm>
            <a:off x="2269195" y="2113293"/>
            <a:ext cx="3032922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이삿짐 차량 이동 방법</a:t>
            </a:r>
            <a:endParaRPr lang="en-US" altLang="ko-KR" sz="12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168D71-E3DB-4950-B042-074D200E3B49}"/>
              </a:ext>
            </a:extLst>
          </p:cNvPr>
          <p:cNvSpPr txBox="1"/>
          <p:nvPr/>
        </p:nvSpPr>
        <p:spPr>
          <a:xfrm>
            <a:off x="2260524" y="1774250"/>
            <a:ext cx="3032923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일자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en-US" altLang="ko-KR" sz="1200" b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2022.12.23(</a:t>
            </a:r>
            <a:r>
              <a:rPr lang="ko-KR" altLang="en-US" sz="1200" b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금</a:t>
            </a:r>
            <a:r>
              <a:rPr lang="en-US" altLang="ko-KR" sz="1200" b="1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13:00-16:00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E2626D-C613-4F49-9BE7-7A0523E9E274}"/>
              </a:ext>
            </a:extLst>
          </p:cNvPr>
          <p:cNvSpPr txBox="1"/>
          <p:nvPr/>
        </p:nvSpPr>
        <p:spPr>
          <a:xfrm>
            <a:off x="2704800" y="1193956"/>
            <a:ext cx="704246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2022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학년도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동계방학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호관이동일에 사생들의 이삿짐을 돕기 위해 아래와 같이 차량을 지원하고자 합니다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 </a:t>
            </a:r>
          </a:p>
          <a:p>
            <a:pPr algn="ctr"/>
            <a:endParaRPr lang="en-US" altLang="ko-KR" sz="5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*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아래 일정은 변동 될 수 있으며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당일 상황에 따라 융통성 있게 운영할 계획 입니다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531631-A922-4E84-9344-6992C8145B0B}"/>
              </a:ext>
            </a:extLst>
          </p:cNvPr>
          <p:cNvSpPr txBox="1"/>
          <p:nvPr/>
        </p:nvSpPr>
        <p:spPr>
          <a:xfrm>
            <a:off x="2239022" y="2441053"/>
            <a:ext cx="7776864" cy="816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차량을 이용할 사생들은 각 호관 별 차량운행시간에 맞춰 이사 물품을 호관 입구에 미리 가지고 내려와 대기하여 주시고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</a:t>
            </a:r>
          </a:p>
          <a:p>
            <a:pPr algn="ctr"/>
            <a:endParaRPr lang="en-US" altLang="ko-KR" sz="554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차량이 도착하면 본인이 직접 이삿짐을 실은 후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이삿짐이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남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/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으로 이동되어 도착하면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554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직접 물품을 찾아 호실로 가져가시면 됩니다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0F02FBF-37FC-408E-8229-78C7B2D947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21" b="89924" l="8000" r="98833">
                        <a14:foregroundMark x1="67456" y1="17978" x2="50414" y2="24923"/>
                        <a14:foregroundMark x1="50414" y1="24923" x2="55148" y2="24106"/>
                        <a14:foregroundMark x1="52544" y1="31461" x2="60710" y2="16139"/>
                        <a14:foregroundMark x1="60710" y1="16139" x2="37041" y2="19816"/>
                        <a14:foregroundMark x1="37041" y1="19816" x2="42722" y2="13687"/>
                        <a14:foregroundMark x1="42367" y1="15424" x2="38817" y2="7865"/>
                        <a14:foregroundMark x1="56095" y1="3371" x2="56095" y2="3371"/>
                        <a14:foregroundMark x1="53846" y1="4699" x2="49586" y2="4699"/>
                        <a14:foregroundMark x1="37160" y1="2451" x2="37160" y2="2451"/>
                        <a14:foregroundMark x1="35858" y1="1941" x2="35858" y2="1941"/>
                        <a14:foregroundMark x1="77278" y1="5618" x2="77278" y2="5618"/>
                        <a14:foregroundMark x1="79172" y1="5618" x2="79172" y2="5618"/>
                        <a14:foregroundMark x1="33018" y1="2247" x2="33018" y2="2247"/>
                        <a14:foregroundMark x1="35621" y1="36466" x2="35621" y2="36466"/>
                        <a14:foregroundMark x1="80237" y1="39326" x2="80237" y2="39326"/>
                        <a14:foregroundMark x1="29349" y1="33401" x2="29349" y2="33401"/>
                        <a14:foregroundMark x1="23550" y1="35342" x2="23550" y2="35342"/>
                        <a14:foregroundMark x1="20947" y1="40449" x2="20947" y2="40449"/>
                        <a14:foregroundMark x1="66509" y1="4188" x2="66509" y2="4188"/>
                        <a14:foregroundMark x1="65917" y1="4188" x2="65917" y2="4188"/>
                        <a14:foregroundMark x1="78935" y1="5822" x2="78935" y2="5822"/>
                        <a14:foregroundMark x1="59408" y1="30337" x2="59408" y2="30337"/>
                        <a14:foregroundMark x1="59053" y1="28907" x2="59053" y2="28907"/>
                        <a14:foregroundMark x1="37870" y1="32891" x2="56805" y2="36977"/>
                        <a14:foregroundMark x1="56805" y1="36977" x2="52899" y2="38202"/>
                        <a14:foregroundMark x1="55503" y1="37896" x2="56805" y2="37896"/>
                        <a14:foregroundMark x1="60000" y1="39837" x2="41420" y2="34627"/>
                        <a14:foregroundMark x1="41420" y1="34627" x2="49586" y2="37896"/>
                        <a14:foregroundMark x1="51598" y1="39632" x2="40118" y2="34219"/>
                        <a14:foregroundMark x1="59408" y1="38202" x2="71124" y2="34219"/>
                        <a14:foregroundMark x1="64615" y1="38713" x2="46272" y2="34934"/>
                        <a14:foregroundMark x1="46272" y1="34934" x2="31361" y2="25230"/>
                        <a14:foregroundMark x1="31361" y1="25230" x2="30414" y2="12564"/>
                        <a14:foregroundMark x1="30414" y1="24719" x2="33018" y2="10623"/>
                        <a14:foregroundMark x1="37870" y1="37385" x2="31598" y2="22165"/>
                        <a14:foregroundMark x1="31598" y1="22165" x2="20000" y2="39326"/>
                        <a14:foregroundMark x1="30059" y1="33095" x2="18935" y2="39632"/>
                        <a14:foregroundMark x1="31006" y1="34014" x2="21302" y2="38713"/>
                        <a14:foregroundMark x1="70414" y1="33095" x2="78225" y2="17671"/>
                        <a14:foregroundMark x1="78225" y1="17671" x2="79172" y2="30848"/>
                        <a14:foregroundMark x1="77870" y1="13994" x2="79527" y2="5822"/>
                        <a14:foregroundMark x1="77870" y1="4699" x2="70769" y2="4494"/>
                        <a14:foregroundMark x1="69467" y1="5005" x2="69467" y2="5005"/>
                        <a14:foregroundMark x1="68757" y1="5618" x2="68757" y2="5618"/>
                        <a14:foregroundMark x1="68757" y1="5618" x2="68757" y2="5618"/>
                        <a14:foregroundMark x1="67219" y1="5618" x2="49231" y2="1328"/>
                        <a14:foregroundMark x1="49231" y1="1328" x2="30651" y2="2451"/>
                        <a14:foregroundMark x1="30651" y1="2451" x2="29112" y2="4188"/>
                        <a14:foregroundMark x1="78935" y1="6129" x2="79763" y2="23698"/>
                        <a14:foregroundMark x1="79763" y1="23698" x2="64852" y2="37589"/>
                        <a14:foregroundMark x1="34556" y1="817" x2="98935" y2="8478"/>
                        <a14:foregroundMark x1="98935" y1="8478" x2="72544" y2="6946"/>
                        <a14:foregroundMark x1="72544" y1="6946" x2="78225" y2="5618"/>
                        <a14:foregroundMark x1="80828" y1="42084" x2="83432" y2="43207"/>
                        <a14:foregroundMark x1="84734" y1="42390" x2="82130" y2="40449"/>
                        <a14:foregroundMark x1="70059" y1="40143" x2="76923" y2="41573"/>
                        <a14:foregroundMark x1="8000" y1="62137" x2="8000" y2="62137"/>
                        <a14:foregroundMark x1="8000" y1="62137" x2="8000" y2="62137"/>
                        <a14:foregroundMark x1="59333" y1="2137" x2="59333" y2="2137"/>
                        <a14:foregroundMark x1="59333" y1="2137" x2="59333" y2="2137"/>
                        <a14:foregroundMark x1="57667" y1="2748" x2="60667" y2="2748"/>
                        <a14:foregroundMark x1="68500" y1="5496" x2="48500" y2="2443"/>
                        <a14:foregroundMark x1="48500" y1="2443" x2="68833" y2="4580"/>
                        <a14:foregroundMark x1="68833" y1="4580" x2="50000" y2="2748"/>
                        <a14:foregroundMark x1="65167" y1="3969" x2="65167" y2="3969"/>
                        <a14:foregroundMark x1="64500" y1="3969" x2="64500" y2="3969"/>
                        <a14:foregroundMark x1="62500" y1="3664" x2="62500" y2="3664"/>
                        <a14:foregroundMark x1="62500" y1="3664" x2="62500" y2="3664"/>
                        <a14:foregroundMark x1="62500" y1="3664" x2="62500" y2="3664"/>
                        <a14:foregroundMark x1="62500" y1="3359" x2="62500" y2="3359"/>
                        <a14:foregroundMark x1="64167" y1="2443" x2="64167" y2="2443"/>
                        <a14:foregroundMark x1="64167" y1="2443" x2="64167" y2="2443"/>
                        <a14:foregroundMark x1="64167" y1="2443" x2="64167" y2="2443"/>
                        <a14:foregroundMark x1="62500" y1="2443" x2="62500" y2="2443"/>
                        <a14:foregroundMark x1="62500" y1="2443" x2="62500" y2="2443"/>
                        <a14:foregroundMark x1="62167" y1="2443" x2="62167" y2="2443"/>
                        <a14:foregroundMark x1="61833" y1="2443" x2="61833" y2="2443"/>
                        <a14:foregroundMark x1="59333" y1="2443" x2="59333" y2="2443"/>
                        <a14:foregroundMark x1="58667" y1="2443" x2="58667" y2="2443"/>
                        <a14:foregroundMark x1="56000" y1="2137" x2="56000" y2="2137"/>
                        <a14:foregroundMark x1="54333" y1="2137" x2="54333" y2="2137"/>
                        <a14:foregroundMark x1="54333" y1="2137" x2="54333" y2="2137"/>
                        <a14:foregroundMark x1="54333" y1="1832" x2="54333" y2="1832"/>
                        <a14:foregroundMark x1="54333" y1="1221" x2="54333" y2="1221"/>
                        <a14:foregroundMark x1="54333" y1="1221" x2="54333" y2="1221"/>
                        <a14:foregroundMark x1="54333" y1="1221" x2="54333" y2="1221"/>
                        <a14:foregroundMark x1="55667" y1="1221" x2="56667" y2="1221"/>
                        <a14:foregroundMark x1="78500" y1="5191" x2="78500" y2="5191"/>
                        <a14:foregroundMark x1="78500" y1="4580" x2="78500" y2="4580"/>
                        <a14:foregroundMark x1="78500" y1="4580" x2="78500" y2="4580"/>
                        <a14:foregroundMark x1="78500" y1="4580" x2="78500" y2="4580"/>
                        <a14:foregroundMark x1="78833" y1="4275" x2="78833" y2="4275"/>
                        <a14:foregroundMark x1="80667" y1="5191" x2="80667" y2="5191"/>
                        <a14:foregroundMark x1="80667" y1="6107" x2="80667" y2="6107"/>
                        <a14:foregroundMark x1="81000" y1="6718" x2="81000" y2="6718"/>
                        <a14:foregroundMark x1="81667" y1="6718" x2="81667" y2="6718"/>
                        <a14:foregroundMark x1="82000" y1="5496" x2="82000" y2="5496"/>
                        <a14:foregroundMark x1="78500" y1="3969" x2="78500" y2="3969"/>
                        <a14:foregroundMark x1="78167" y1="3969" x2="78167" y2="3969"/>
                        <a14:foregroundMark x1="74500" y1="4275" x2="74500" y2="4275"/>
                        <a14:foregroundMark x1="74500" y1="4275" x2="74500" y2="4275"/>
                        <a14:foregroundMark x1="73833" y1="4275" x2="73833" y2="4275"/>
                        <a14:foregroundMark x1="73833" y1="4275" x2="73833" y2="4275"/>
                        <a14:foregroundMark x1="86667" y1="9924" x2="86667" y2="9924"/>
                        <a14:foregroundMark x1="83333" y1="12061" x2="83333" y2="12061"/>
                        <a14:foregroundMark x1="80667" y1="12672" x2="80667" y2="12672"/>
                        <a14:foregroundMark x1="80667" y1="12672" x2="80667" y2="12672"/>
                        <a14:foregroundMark x1="80667" y1="14504" x2="80667" y2="14504"/>
                        <a14:foregroundMark x1="80667" y1="14504" x2="80667" y2="14504"/>
                        <a14:foregroundMark x1="79167" y1="15725" x2="79167" y2="15725"/>
                        <a14:foregroundMark x1="79167" y1="15725" x2="79167" y2="15725"/>
                        <a14:foregroundMark x1="79167" y1="15725" x2="79167" y2="15725"/>
                        <a14:foregroundMark x1="81000" y1="35115" x2="81000" y2="35115"/>
                        <a14:foregroundMark x1="82000" y1="36336" x2="82000" y2="36336"/>
                        <a14:foregroundMark x1="82333" y1="36947" x2="82333" y2="36947"/>
                        <a14:foregroundMark x1="82333" y1="36947" x2="82333" y2="36947"/>
                        <a14:foregroundMark x1="83667" y1="37252" x2="83667" y2="37252"/>
                        <a14:foregroundMark x1="85333" y1="36947" x2="85333" y2="36947"/>
                        <a14:foregroundMark x1="86333" y1="36641" x2="86333" y2="36641"/>
                        <a14:foregroundMark x1="86333" y1="36641" x2="87333" y2="36641"/>
                        <a14:foregroundMark x1="87333" y1="36641" x2="87333" y2="36641"/>
                        <a14:foregroundMark x1="87333" y1="36641" x2="87333" y2="36641"/>
                        <a14:foregroundMark x1="88333" y1="37252" x2="88333" y2="37252"/>
                        <a14:foregroundMark x1="88667" y1="37557" x2="88667" y2="37557"/>
                        <a14:foregroundMark x1="88667" y1="37863" x2="88667" y2="37863"/>
                        <a14:foregroundMark x1="89000" y1="39084" x2="89000" y2="39084"/>
                        <a14:foregroundMark x1="89000" y1="39084" x2="89000" y2="39084"/>
                        <a14:foregroundMark x1="89000" y1="39084" x2="89000" y2="39084"/>
                        <a14:foregroundMark x1="90000" y1="39084" x2="90000" y2="39084"/>
                        <a14:foregroundMark x1="90000" y1="39084" x2="90000" y2="39084"/>
                        <a14:foregroundMark x1="83000" y1="38168" x2="83000" y2="38168"/>
                        <a14:foregroundMark x1="83000" y1="36336" x2="84000" y2="36336"/>
                        <a14:foregroundMark x1="84667" y1="36031" x2="84667" y2="36031"/>
                        <a14:foregroundMark x1="85000" y1="36031" x2="85000" y2="36947"/>
                        <a14:foregroundMark x1="83333" y1="36947" x2="83333" y2="36947"/>
                        <a14:foregroundMark x1="82000" y1="36947" x2="82000" y2="36947"/>
                        <a14:foregroundMark x1="81667" y1="36947" x2="81667" y2="36947"/>
                        <a14:foregroundMark x1="81333" y1="37557" x2="81333" y2="37557"/>
                        <a14:foregroundMark x1="79667" y1="36947" x2="79667" y2="36947"/>
                        <a14:foregroundMark x1="79167" y1="36641" x2="79167" y2="36641"/>
                        <a14:foregroundMark x1="79167" y1="36641" x2="79167" y2="36641"/>
                        <a14:foregroundMark x1="76167" y1="36641" x2="76167" y2="36641"/>
                        <a14:foregroundMark x1="75833" y1="36641" x2="75833" y2="36641"/>
                        <a14:foregroundMark x1="75833" y1="37863" x2="75833" y2="37863"/>
                        <a14:foregroundMark x1="76833" y1="38168" x2="76833" y2="38168"/>
                        <a14:foregroundMark x1="76833" y1="37252" x2="76833" y2="37252"/>
                        <a14:foregroundMark x1="76500" y1="36947" x2="76500" y2="36947"/>
                        <a14:foregroundMark x1="76500" y1="36947" x2="78500" y2="36947"/>
                        <a14:foregroundMark x1="78833" y1="36947" x2="78833" y2="36947"/>
                        <a14:foregroundMark x1="78500" y1="36031" x2="78500" y2="36031"/>
                        <a14:foregroundMark x1="30833" y1="13893" x2="30833" y2="13893"/>
                        <a14:foregroundMark x1="29833" y1="10840" x2="29833" y2="10840"/>
                        <a14:foregroundMark x1="29833" y1="8244" x2="29833" y2="8244"/>
                        <a14:foregroundMark x1="29833" y1="7328" x2="29833" y2="7328"/>
                        <a14:foregroundMark x1="29833" y1="5802" x2="29833" y2="5802"/>
                        <a14:foregroundMark x1="29833" y1="5191" x2="29833" y2="5191"/>
                        <a14:foregroundMark x1="29833" y1="5191" x2="29833" y2="5191"/>
                        <a14:foregroundMark x1="29833" y1="5191" x2="29833" y2="5191"/>
                        <a14:foregroundMark x1="29833" y1="6107" x2="29833" y2="6107"/>
                        <a14:foregroundMark x1="29833" y1="8550" x2="30833" y2="10840"/>
                        <a14:foregroundMark x1="30833" y1="10840" x2="30833" y2="10840"/>
                        <a14:foregroundMark x1="30833" y1="11450" x2="31833" y2="12061"/>
                        <a14:foregroundMark x1="31500" y1="2443" x2="31500" y2="2443"/>
                        <a14:foregroundMark x1="31500" y1="2443" x2="31500" y2="2443"/>
                        <a14:foregroundMark x1="31833" y1="2443" x2="31833" y2="2443"/>
                        <a14:foregroundMark x1="31833" y1="2443" x2="31833" y2="2443"/>
                        <a14:foregroundMark x1="32833" y1="2443" x2="33833" y2="2443"/>
                        <a14:foregroundMark x1="34167" y1="2137" x2="34167" y2="2137"/>
                        <a14:foregroundMark x1="34500" y1="1221" x2="34500" y2="1221"/>
                        <a14:foregroundMark x1="34500" y1="1221" x2="34500" y2="1221"/>
                        <a14:foregroundMark x1="33833" y1="1527" x2="33833" y2="1527"/>
                        <a14:foregroundMark x1="33500" y1="2137" x2="33500" y2="2137"/>
                        <a14:foregroundMark x1="32500" y1="2137" x2="32500" y2="2137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1833" y1="1832" x2="31833" y2="1832"/>
                        <a14:foregroundMark x1="19667" y1="37557" x2="19667" y2="37557"/>
                        <a14:foregroundMark x1="19667" y1="37557" x2="19667" y2="37557"/>
                        <a14:foregroundMark x1="20333" y1="37557" x2="20333" y2="37557"/>
                        <a14:foregroundMark x1="20667" y1="37252" x2="20667" y2="37252"/>
                        <a14:foregroundMark x1="20667" y1="37252" x2="20667" y2="37252"/>
                        <a14:foregroundMark x1="22667" y1="35115" x2="24000" y2="34504"/>
                        <a14:foregroundMark x1="25167" y1="33893" x2="25167" y2="33893"/>
                        <a14:foregroundMark x1="26167" y1="33588" x2="26167" y2="33588"/>
                        <a14:foregroundMark x1="30167" y1="33282" x2="30167" y2="33282"/>
                        <a14:foregroundMark x1="35500" y1="32061" x2="35500" y2="32061"/>
                        <a14:foregroundMark x1="39500" y1="32061" x2="39500" y2="32061"/>
                        <a14:foregroundMark x1="80000" y1="14198" x2="80000" y2="14198"/>
                        <a14:foregroundMark x1="80000" y1="14198" x2="80000" y2="14198"/>
                        <a14:foregroundMark x1="82667" y1="13282" x2="82667" y2="13282"/>
                        <a14:foregroundMark x1="83667" y1="12672" x2="83667" y2="12672"/>
                        <a14:foregroundMark x1="83333" y1="12366" x2="83333" y2="12366"/>
                        <a14:foregroundMark x1="83333" y1="12366" x2="83333" y2="12366"/>
                        <a14:foregroundMark x1="80667" y1="14504" x2="80667" y2="14504"/>
                        <a14:foregroundMark x1="80000" y1="15725" x2="80000" y2="15725"/>
                        <a14:foregroundMark x1="80000" y1="16641" x2="80000" y2="16641"/>
                        <a14:foregroundMark x1="80000" y1="16641" x2="80000" y2="17863"/>
                        <a14:foregroundMark x1="79667" y1="18779" x2="79667" y2="18779"/>
                        <a14:foregroundMark x1="79667" y1="19389" x2="80000" y2="21221"/>
                        <a14:foregroundMark x1="80000" y1="22748" x2="80000" y2="22748"/>
                        <a14:foregroundMark x1="80000" y1="24275" x2="80000" y2="26107"/>
                        <a14:foregroundMark x1="80000" y1="27328" x2="80000" y2="27328"/>
                        <a14:foregroundMark x1="80000" y1="27328" x2="80000" y2="27328"/>
                        <a14:foregroundMark x1="78833" y1="26718" x2="78833" y2="26718"/>
                        <a14:foregroundMark x1="32167" y1="20611" x2="32167" y2="20611"/>
                        <a14:foregroundMark x1="31833" y1="19389" x2="31833" y2="19389"/>
                        <a14:foregroundMark x1="30833" y1="19084" x2="30833" y2="19084"/>
                        <a14:foregroundMark x1="30167" y1="18473" x2="30167" y2="18473"/>
                        <a14:foregroundMark x1="29500" y1="17557" x2="29500" y2="1755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8168" x2="29500" y2="18168"/>
                        <a14:foregroundMark x1="29167" y1="19389" x2="29167" y2="19389"/>
                        <a14:foregroundMark x1="29167" y1="19389" x2="29167" y2="19389"/>
                        <a14:foregroundMark x1="29167" y1="21221" x2="29167" y2="21221"/>
                        <a14:foregroundMark x1="30167" y1="21221" x2="30167" y2="21221"/>
                        <a14:foregroundMark x1="29500" y1="18473" x2="29500" y2="18473"/>
                        <a14:foregroundMark x1="29500" y1="18473" x2="29500" y2="18473"/>
                        <a14:foregroundMark x1="29500" y1="18473" x2="29500" y2="18473"/>
                        <a14:foregroundMark x1="28833" y1="18473" x2="28833" y2="18473"/>
                        <a14:foregroundMark x1="28833" y1="18473" x2="28833" y2="18473"/>
                        <a14:foregroundMark x1="28500" y1="19695" x2="28500" y2="19695"/>
                        <a14:foregroundMark x1="28500" y1="19695" x2="28500" y2="19695"/>
                        <a14:foregroundMark x1="28500" y1="20000" x2="28500" y2="20000"/>
                        <a14:foregroundMark x1="29833" y1="19695" x2="29833" y2="19695"/>
                        <a14:foregroundMark x1="29833" y1="19695" x2="29833" y2="19695"/>
                        <a14:foregroundMark x1="29833" y1="19695" x2="29833" y2="19695"/>
                        <a14:foregroundMark x1="29500" y1="18779" x2="29500" y2="18779"/>
                        <a14:foregroundMark x1="29500" y1="20000" x2="29500" y2="20000"/>
                        <a14:foregroundMark x1="29500" y1="23664" x2="29500" y2="23664"/>
                        <a14:foregroundMark x1="29500" y1="23664" x2="29500" y2="23664"/>
                        <a14:foregroundMark x1="29500" y1="23664" x2="29500" y2="23664"/>
                        <a14:foregroundMark x1="28500" y1="23359" x2="28500" y2="23359"/>
                        <a14:foregroundMark x1="28167" y1="22748" x2="28167" y2="22748"/>
                        <a14:foregroundMark x1="28167" y1="22748" x2="28167" y2="22748"/>
                        <a14:foregroundMark x1="28833" y1="22443" x2="28833" y2="22443"/>
                        <a14:foregroundMark x1="29500" y1="22443" x2="29500" y2="22443"/>
                        <a14:foregroundMark x1="29833" y1="22137" x2="29833" y2="22137"/>
                        <a14:foregroundMark x1="29833" y1="22137" x2="29833" y2="23053"/>
                        <a14:foregroundMark x1="29833" y1="23053" x2="29833" y2="23053"/>
                        <a14:backgroundMark x1="65833" y1="74809" x2="65833" y2="74809"/>
                        <a14:backgroundMark x1="65833" y1="74809" x2="65833" y2="74809"/>
                        <a14:backgroundMark x1="32500" y1="61527" x2="32500" y2="61527"/>
                        <a14:backgroundMark x1="7667" y1="63359" x2="7667" y2="63359"/>
                        <a14:backgroundMark x1="7667" y1="63359" x2="8000" y2="61527"/>
                        <a14:backgroundMark x1="35833" y1="61527" x2="32500" y2="615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37120" y="236383"/>
            <a:ext cx="1700161" cy="2047118"/>
          </a:xfrm>
          <a:prstGeom prst="rect">
            <a:avLst/>
          </a:prstGeom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26BC7789-7F84-45A1-B3BC-B0D13DF34E6D}"/>
              </a:ext>
            </a:extLst>
          </p:cNvPr>
          <p:cNvSpPr/>
          <p:nvPr/>
        </p:nvSpPr>
        <p:spPr>
          <a:xfrm>
            <a:off x="4630778" y="3896347"/>
            <a:ext cx="697924" cy="437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1C2E2CA-DCBC-4196-9AE3-D01ADC835359}"/>
              </a:ext>
            </a:extLst>
          </p:cNvPr>
          <p:cNvSpPr txBox="1"/>
          <p:nvPr/>
        </p:nvSpPr>
        <p:spPr>
          <a:xfrm>
            <a:off x="2260525" y="3308728"/>
            <a:ext cx="3032922" cy="276999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세부 일정 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차량 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대</a:t>
            </a:r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7647DB4-CB1C-423A-B609-1632B05019B5}"/>
              </a:ext>
            </a:extLst>
          </p:cNvPr>
          <p:cNvSpPr txBox="1"/>
          <p:nvPr/>
        </p:nvSpPr>
        <p:spPr>
          <a:xfrm>
            <a:off x="2124201" y="3654772"/>
            <a:ext cx="7623064" cy="12311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     1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13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 운행 시작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7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인재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–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endParaRPr lang="en-US" altLang="ko-KR" sz="3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     2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14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 운행 시작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7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인재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–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</a:p>
          <a:p>
            <a:endParaRPr lang="en-US" altLang="ko-KR" sz="3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     3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15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 운행 시작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7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인재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신애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–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</a:p>
          <a:p>
            <a:endParaRPr lang="en-US" altLang="ko-KR" sz="3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     4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차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16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시 운행 시작 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향토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남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2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1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3 –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입지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5 –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행복기숙사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남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12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endParaRPr lang="en-US" altLang="ko-KR" sz="5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9C24463-0BD4-4DB5-A427-6458993D370D}"/>
              </a:ext>
            </a:extLst>
          </p:cNvPr>
          <p:cNvSpPr/>
          <p:nvPr/>
        </p:nvSpPr>
        <p:spPr>
          <a:xfrm>
            <a:off x="2271535" y="2361537"/>
            <a:ext cx="7693374" cy="898009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093883A-D6B4-49FE-9863-1E632C7FAC74}"/>
              </a:ext>
            </a:extLst>
          </p:cNvPr>
          <p:cNvSpPr/>
          <p:nvPr/>
        </p:nvSpPr>
        <p:spPr>
          <a:xfrm>
            <a:off x="2271535" y="3592018"/>
            <a:ext cx="7693374" cy="1039501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0A4F60-50D7-4A25-8A60-3627EE9DE3D2}"/>
              </a:ext>
            </a:extLst>
          </p:cNvPr>
          <p:cNvSpPr txBox="1"/>
          <p:nvPr/>
        </p:nvSpPr>
        <p:spPr>
          <a:xfrm>
            <a:off x="2327514" y="4963991"/>
            <a:ext cx="7637396" cy="128060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rmAutofit fontScale="92500" lnSpcReduction="10000"/>
          </a:bodyPr>
          <a:lstStyle/>
          <a:p>
            <a:pPr marL="237390" indent="-237390" algn="ctr">
              <a:lnSpc>
                <a:spcPct val="150000"/>
              </a:lnSpc>
              <a:buAutoNum type="arabicPeriod"/>
            </a:pP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귀중품은 학생이 직접 들고 이동하시기 바랍니다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 </a:t>
            </a:r>
          </a:p>
          <a:p>
            <a:pPr marL="237390" indent="-237390" algn="ctr">
              <a:lnSpc>
                <a:spcPct val="150000"/>
              </a:lnSpc>
              <a:buAutoNum type="arabicPeriod"/>
            </a:pP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이용하는 학생이 많은 경우  공지된 시간보다 지연 될 수 있는 점 양해 바랍니다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  <a:p>
            <a:pPr marL="237390" indent="-237390" algn="ctr">
              <a:lnSpc>
                <a:spcPct val="150000"/>
              </a:lnSpc>
              <a:buAutoNum type="arabicPeriod"/>
            </a:pP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직접 들고 이동하기 어려운 이불 및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침구류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무거운 짐 등을 지원 차량에 </a:t>
            </a:r>
            <a:r>
              <a:rPr lang="ko-KR" altLang="en-US" sz="1200" b="1" dirty="0" err="1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실어주시고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</a:t>
            </a:r>
          </a:p>
          <a:p>
            <a:pPr marL="237390" indent="-237390" algn="ctr">
              <a:lnSpc>
                <a:spcPct val="150000"/>
              </a:lnSpc>
              <a:buAutoNum type="arabicPeriod"/>
            </a:pP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분실되지 않도록 박스나 이삿짐에 표시하여 실어주시기 바랍니다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  <a:p>
            <a:pPr marL="237390" indent="-237390" algn="ctr">
              <a:lnSpc>
                <a:spcPct val="150000"/>
              </a:lnSpc>
              <a:buAutoNum type="arabicPeriod"/>
            </a:pPr>
            <a:r>
              <a:rPr lang="ko-KR" altLang="en-US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물품 파손 및 분실에 대해서 일체 책임지지 않는 점 유의 바랍니다</a:t>
            </a:r>
            <a:r>
              <a:rPr lang="en-US" altLang="ko-KR" sz="12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7A3731-AB6D-4DE9-A469-65F0CACEADC1}"/>
              </a:ext>
            </a:extLst>
          </p:cNvPr>
          <p:cNvSpPr txBox="1"/>
          <p:nvPr/>
        </p:nvSpPr>
        <p:spPr>
          <a:xfrm>
            <a:off x="2280767" y="4671632"/>
            <a:ext cx="3032922" cy="277000"/>
          </a:xfrm>
          <a:prstGeom prst="rect">
            <a:avLst/>
          </a:prstGeom>
          <a:solidFill>
            <a:srgbClr val="26701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4. </a:t>
            </a:r>
            <a:r>
              <a:rPr lang="ko-KR" altLang="en-US" sz="1200" b="1" dirty="0">
                <a:solidFill>
                  <a:schemeClr val="bg1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유의사항</a:t>
            </a:r>
            <a:endParaRPr lang="en-US" altLang="ko-KR" sz="1200" b="1" dirty="0">
              <a:solidFill>
                <a:schemeClr val="bg1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685B07D9-9D19-4191-A39B-4E09517AA148}"/>
              </a:ext>
            </a:extLst>
          </p:cNvPr>
          <p:cNvSpPr/>
          <p:nvPr/>
        </p:nvSpPr>
        <p:spPr>
          <a:xfrm>
            <a:off x="2280767" y="4948192"/>
            <a:ext cx="7693374" cy="1296404"/>
          </a:xfrm>
          <a:prstGeom prst="rect">
            <a:avLst/>
          </a:prstGeom>
          <a:noFill/>
          <a:ln>
            <a:solidFill>
              <a:srgbClr val="267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46"/>
          </a:p>
        </p:txBody>
      </p:sp>
    </p:spTree>
    <p:extLst>
      <p:ext uri="{BB962C8B-B14F-4D97-AF65-F5344CB8AC3E}">
        <p14:creationId xmlns:p14="http://schemas.microsoft.com/office/powerpoint/2010/main" val="409272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299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한컴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이진수</dc:creator>
  <cp:lastModifiedBy>OWNER</cp:lastModifiedBy>
  <cp:revision>12</cp:revision>
  <dcterms:created xsi:type="dcterms:W3CDTF">2022-12-19T05:25:43Z</dcterms:created>
  <dcterms:modified xsi:type="dcterms:W3CDTF">2022-12-20T00:57:52Z</dcterms:modified>
</cp:coreProperties>
</file>