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96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A7428-845A-4A53-9A12-01B0D86C87B1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1940-B845-41C4-9600-25EB09C87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9562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A7428-845A-4A53-9A12-01B0D86C87B1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1940-B845-41C4-9600-25EB09C87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579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A7428-845A-4A53-9A12-01B0D86C87B1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1940-B845-41C4-9600-25EB09C87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274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A7428-845A-4A53-9A12-01B0D86C87B1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1940-B845-41C4-9600-25EB09C87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75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A7428-845A-4A53-9A12-01B0D86C87B1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1940-B845-41C4-9600-25EB09C87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034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A7428-845A-4A53-9A12-01B0D86C87B1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1940-B845-41C4-9600-25EB09C87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737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A7428-845A-4A53-9A12-01B0D86C87B1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1940-B845-41C4-9600-25EB09C87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4575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A7428-845A-4A53-9A12-01B0D86C87B1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1940-B845-41C4-9600-25EB09C87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761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A7428-845A-4A53-9A12-01B0D86C87B1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1940-B845-41C4-9600-25EB09C87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3650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A7428-845A-4A53-9A12-01B0D86C87B1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1940-B845-41C4-9600-25EB09C87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8265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A7428-845A-4A53-9A12-01B0D86C87B1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1940-B845-41C4-9600-25EB09C87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110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A7428-845A-4A53-9A12-01B0D86C87B1}" type="datetimeFigureOut">
              <a:rPr lang="ko-KR" altLang="en-US" smtClean="0"/>
              <a:t>2018-06-21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91940-B845-41C4-9600-25EB09C87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529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99392"/>
            <a:ext cx="9289032" cy="6983531"/>
          </a:xfrm>
          <a:prstGeom prst="rect">
            <a:avLst/>
          </a:prstGeom>
        </p:spPr>
      </p:pic>
      <p:pic>
        <p:nvPicPr>
          <p:cNvPr id="3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00392" y="5529696"/>
            <a:ext cx="931151" cy="60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모서리가 둥근 직사각형 7"/>
          <p:cNvSpPr/>
          <p:nvPr/>
        </p:nvSpPr>
        <p:spPr>
          <a:xfrm>
            <a:off x="517282" y="44602"/>
            <a:ext cx="8375197" cy="792110"/>
          </a:xfrm>
          <a:prstGeom prst="roundRect">
            <a:avLst/>
          </a:prstGeom>
          <a:solidFill>
            <a:srgbClr val="CCFFCC">
              <a:alpha val="83000"/>
            </a:srgbClr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28825" y="-1323528"/>
            <a:ext cx="8707671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3600" b="1" dirty="0" smtClean="0">
              <a:latin typeface="+mn-ea"/>
              <a:cs typeface="굴림" pitchFamily="50" charset="-127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4800" b="1" dirty="0" smtClean="0">
              <a:solidFill>
                <a:srgbClr val="002060"/>
              </a:solidFill>
              <a:latin typeface="+mj-ea"/>
              <a:cs typeface="굴림" pitchFamily="50" charset="-127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4800" b="1" dirty="0" smtClean="0">
                <a:solidFill>
                  <a:srgbClr val="002060"/>
                </a:solidFill>
                <a:latin typeface="+mj-ea"/>
                <a:cs typeface="굴림" pitchFamily="50" charset="-127"/>
              </a:rPr>
              <a:t> </a:t>
            </a:r>
            <a:r>
              <a:rPr kumimoji="1" lang="ko-KR" altLang="en-US" sz="4800" b="1" u="sng" dirty="0" smtClean="0">
                <a:solidFill>
                  <a:schemeClr val="tx2">
                    <a:lumMod val="50000"/>
                  </a:schemeClr>
                </a:solidFill>
                <a:latin typeface="+mj-ea"/>
                <a:cs typeface="굴림" pitchFamily="50" charset="-127"/>
              </a:rPr>
              <a:t>유</a:t>
            </a:r>
            <a:r>
              <a:rPr kumimoji="1" lang="en-US" altLang="ko-KR" sz="4800" b="1" u="sng" dirty="0" smtClean="0">
                <a:solidFill>
                  <a:schemeClr val="tx2">
                    <a:lumMod val="50000"/>
                  </a:schemeClr>
                </a:solidFill>
                <a:latin typeface="+mj-ea"/>
                <a:cs typeface="굴림" pitchFamily="50" charset="-127"/>
              </a:rPr>
              <a:t>·</a:t>
            </a:r>
            <a:r>
              <a:rPr kumimoji="1" lang="ko-KR" altLang="en-US" sz="4800" b="1" u="sng" dirty="0" smtClean="0">
                <a:solidFill>
                  <a:schemeClr val="tx2">
                    <a:lumMod val="50000"/>
                  </a:schemeClr>
                </a:solidFill>
                <a:latin typeface="+mj-ea"/>
                <a:cs typeface="굴림" pitchFamily="50" charset="-127"/>
              </a:rPr>
              <a:t>무선 인터넷 사용중단 안내</a:t>
            </a:r>
            <a:endParaRPr kumimoji="1" lang="en-US" altLang="ko-KR" sz="4800" b="1" u="sng" dirty="0">
              <a:solidFill>
                <a:schemeClr val="tx2">
                  <a:lumMod val="50000"/>
                </a:schemeClr>
              </a:solidFill>
              <a:latin typeface="+mj-ea"/>
              <a:cs typeface="굴림" pitchFamily="50" charset="-127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3200" b="1" u="sng" dirty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1.</a:t>
            </a:r>
            <a:r>
              <a:rPr kumimoji="1" lang="ko-KR" altLang="en-US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일시</a:t>
            </a:r>
            <a:r>
              <a:rPr kumimoji="1" lang="ko-KR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ko-KR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: 201</a:t>
            </a:r>
            <a:r>
              <a:rPr kumimoji="1" lang="en-US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8. 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06. 26(</a:t>
            </a:r>
            <a:r>
              <a:rPr kumimoji="1" lang="ko-KR" altLang="en-US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화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) 15:00~18:00 </a:t>
            </a:r>
            <a:r>
              <a:rPr kumimoji="1" lang="ko-KR" altLang="en-US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사이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endParaRPr kumimoji="1" lang="en-US" altLang="ko-KR" sz="3200" b="1" dirty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 (</a:t>
            </a:r>
            <a:r>
              <a:rPr kumimoji="1" lang="ko-KR" altLang="en-US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각 </a:t>
            </a:r>
            <a:r>
              <a:rPr kumimoji="1" lang="ko-KR" altLang="en-US" sz="3200" b="1" dirty="0" err="1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호관당</a:t>
            </a:r>
            <a:r>
              <a:rPr kumimoji="1" lang="ko-KR" altLang="en-US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ko-KR" altLang="en-US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약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5~10</a:t>
            </a:r>
            <a:r>
              <a:rPr kumimoji="1" lang="ko-KR" altLang="en-US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분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ko-KR" altLang="en-US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가량 소요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)                                           </a:t>
            </a:r>
            <a:endParaRPr kumimoji="1" lang="en-US" altLang="ko-KR" sz="3200" b="1" dirty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3600" b="1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36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2</a:t>
            </a:r>
            <a:r>
              <a:rPr kumimoji="1" lang="ko-KR" altLang="ko-KR" sz="36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. </a:t>
            </a:r>
            <a:r>
              <a:rPr kumimoji="1" lang="ko-KR" altLang="en-US" sz="36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해당건물 </a:t>
            </a:r>
            <a:r>
              <a:rPr kumimoji="1" lang="en-US" altLang="ko-KR" sz="36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: </a:t>
            </a:r>
            <a:r>
              <a:rPr kumimoji="1" lang="ko-KR" altLang="en-US" sz="36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후생관 및 </a:t>
            </a:r>
            <a:r>
              <a:rPr kumimoji="1" lang="ko-KR" altLang="en-US" sz="3600" b="1" dirty="0" err="1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전체호관</a:t>
            </a:r>
            <a:endParaRPr kumimoji="1" lang="en-US" altLang="ko-KR" sz="3600" b="1" dirty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3200" b="1" dirty="0" smtClean="0">
              <a:latin typeface="+mn-ea"/>
              <a:cs typeface="굴림" pitchFamily="50" charset="-127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3</a:t>
            </a:r>
            <a:r>
              <a:rPr kumimoji="1" lang="en-US" altLang="ko-KR" sz="2800" b="1" dirty="0">
                <a:latin typeface="+mn-ea"/>
                <a:cs typeface="굴림" pitchFamily="50" charset="-127"/>
              </a:rPr>
              <a:t>.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사</a:t>
            </a:r>
            <a:r>
              <a:rPr kumimoji="1" lang="ko-KR" altLang="en-US" sz="2800" b="1" dirty="0">
                <a:latin typeface="+mn-ea"/>
                <a:cs typeface="굴림" pitchFamily="50" charset="-127"/>
              </a:rPr>
              <a:t>유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>
                <a:latin typeface="+mn-ea"/>
                <a:cs typeface="굴림" pitchFamily="50" charset="-127"/>
              </a:rPr>
              <a:t>: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네트워크 장비 업그레이드로 인한 </a:t>
            </a:r>
            <a:endParaRPr kumimoji="1" lang="en-US" altLang="ko-KR" sz="2800" b="1" dirty="0" smtClean="0">
              <a:latin typeface="+mn-ea"/>
              <a:cs typeface="굴림" pitchFamily="50" charset="-127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          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유</a:t>
            </a:r>
            <a:r>
              <a:rPr kumimoji="1" lang="en-US" altLang="ko-KR" sz="2800" b="1" dirty="0" smtClean="0">
                <a:solidFill>
                  <a:srgbClr val="002060"/>
                </a:solidFill>
                <a:latin typeface="+mj-ea"/>
                <a:cs typeface="굴림" pitchFamily="50" charset="-127"/>
              </a:rPr>
              <a:t>·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무선 네트워크 단절</a:t>
            </a:r>
            <a:endParaRPr kumimoji="1" lang="en-US" altLang="ko-KR" sz="2800" b="1" dirty="0" smtClean="0">
              <a:latin typeface="+mn-ea"/>
              <a:cs typeface="굴림" pitchFamily="50" charset="-127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2800" b="1" dirty="0" smtClean="0">
              <a:latin typeface="+mn-ea"/>
              <a:cs typeface="굴림" pitchFamily="50" charset="-127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2800" b="1" dirty="0" smtClean="0">
                <a:latin typeface="+mn-ea"/>
                <a:cs typeface="굴림" pitchFamily="50" charset="-127"/>
              </a:rPr>
              <a:t>4</a:t>
            </a:r>
            <a:r>
              <a:rPr kumimoji="1" lang="ko-KR" altLang="ko-KR" sz="2800" b="1" dirty="0">
                <a:latin typeface="+mn-ea"/>
                <a:cs typeface="굴림" pitchFamily="50" charset="-127"/>
              </a:rPr>
              <a:t>. 유의 </a:t>
            </a:r>
            <a:r>
              <a:rPr kumimoji="1" lang="ko-KR" altLang="ko-KR" sz="2800" b="1" dirty="0" smtClean="0">
                <a:latin typeface="+mn-ea"/>
                <a:cs typeface="굴림" pitchFamily="50" charset="-127"/>
              </a:rPr>
              <a:t>사항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 :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다소 </a:t>
            </a:r>
            <a:r>
              <a:rPr kumimoji="1" lang="ko-KR" altLang="en-US" sz="2800" b="1" dirty="0">
                <a:latin typeface="+mn-ea"/>
                <a:cs typeface="굴림" pitchFamily="50" charset="-127"/>
              </a:rPr>
              <a:t>불편하시겠지만 </a:t>
            </a:r>
            <a:endParaRPr kumimoji="1" lang="en-US" altLang="ko-KR" sz="2800" b="1" dirty="0" smtClean="0">
              <a:latin typeface="+mn-ea"/>
              <a:cs typeface="굴림" pitchFamily="50" charset="-127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                  양해하여 주시기 바랍니다</a:t>
            </a:r>
            <a:r>
              <a:rPr kumimoji="1" lang="en-US" altLang="ko-KR" sz="2400" b="1" dirty="0">
                <a:latin typeface="+mn-ea"/>
                <a:cs typeface="굴림" pitchFamily="50" charset="-127"/>
              </a:rPr>
              <a:t>.</a:t>
            </a:r>
            <a:r>
              <a:rPr kumimoji="1" lang="ko-KR" altLang="ko-KR" sz="3200" b="1" dirty="0">
                <a:latin typeface="+mn-ea"/>
                <a:cs typeface="굴림" pitchFamily="50" charset="-127"/>
              </a:rPr>
              <a:t> </a:t>
            </a:r>
            <a:endParaRPr kumimoji="1" lang="en-US" altLang="ko-KR" sz="3200" b="1" dirty="0">
              <a:latin typeface="+mn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0458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34</Words>
  <Application>Microsoft Office PowerPoint</Application>
  <PresentationFormat>화면 슬라이드 쇼(4:3)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</cp:revision>
  <cp:lastPrinted>2018-06-21T04:27:20Z</cp:lastPrinted>
  <dcterms:created xsi:type="dcterms:W3CDTF">2018-06-21T04:14:56Z</dcterms:created>
  <dcterms:modified xsi:type="dcterms:W3CDTF">2018-06-21T04:41:25Z</dcterms:modified>
</cp:coreProperties>
</file>