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1" r:id="rId2"/>
    <p:sldId id="262" r:id="rId3"/>
    <p:sldId id="263" r:id="rId4"/>
  </p:sldIdLst>
  <p:sldSz cx="9906000" cy="6858000" type="A4"/>
  <p:notesSz cx="6797675" cy="9926638"/>
  <p:defaultTextStyle>
    <a:defPPr>
      <a:defRPr lang="ko-KR"/>
    </a:defPPr>
    <a:lvl1pPr marL="0" algn="l" defTabSz="91407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34" algn="l" defTabSz="91407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070" algn="l" defTabSz="91407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106" algn="l" defTabSz="91407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140" algn="l" defTabSz="91407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176" algn="l" defTabSz="91407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211" algn="l" defTabSz="91407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246" algn="l" defTabSz="91407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281" algn="l" defTabSz="91407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D2DF"/>
    <a:srgbClr val="0000FF"/>
    <a:srgbClr val="009E00"/>
    <a:srgbClr val="CCFFCC"/>
    <a:srgbClr val="A2D6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7" d="100"/>
          <a:sy n="117" d="100"/>
        </p:scale>
        <p:origin x="-1176" y="-114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65F449-976F-4D19-AA93-11A6E749374F}" type="datetimeFigureOut">
              <a:rPr lang="ko-KR" altLang="en-US" smtClean="0"/>
              <a:t>2017-07-05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711200" y="744538"/>
            <a:ext cx="537527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5A5910-20C4-48FF-837E-08D82A38BE0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764076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5A5910-20C4-48FF-837E-08D82A38BE0E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4628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5A5910-20C4-48FF-837E-08D82A38BE0E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4628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5A5910-20C4-48FF-837E-08D82A38BE0E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4628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2130428"/>
            <a:ext cx="84201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0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0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1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1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1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2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2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2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6CDBC-001F-4F85-BBB5-C81D7C57B633}" type="datetimeFigureOut">
              <a:rPr lang="ko-KR" altLang="en-US" smtClean="0"/>
              <a:t>2017-07-05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A4213-EF5F-42FC-AB4A-D45C3C76D0D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92453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6CDBC-001F-4F85-BBB5-C81D7C57B633}" type="datetimeFigureOut">
              <a:rPr lang="ko-KR" altLang="en-US" smtClean="0"/>
              <a:t>2017-07-05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A4213-EF5F-42FC-AB4A-D45C3C76D0D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11938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181850" y="274641"/>
            <a:ext cx="222885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274641"/>
            <a:ext cx="652145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6CDBC-001F-4F85-BBB5-C81D7C57B633}" type="datetimeFigureOut">
              <a:rPr lang="ko-KR" altLang="en-US" smtClean="0"/>
              <a:t>2017-07-05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A4213-EF5F-42FC-AB4A-D45C3C76D0D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23998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6CDBC-001F-4F85-BBB5-C81D7C57B633}" type="datetimeFigureOut">
              <a:rPr lang="ko-KR" altLang="en-US" smtClean="0"/>
              <a:t>2017-07-05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A4213-EF5F-42FC-AB4A-D45C3C76D0D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60344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506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506" y="2906714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03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07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10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1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17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21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24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28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6CDBC-001F-4F85-BBB5-C81D7C57B633}" type="datetimeFigureOut">
              <a:rPr lang="ko-KR" altLang="en-US" smtClean="0"/>
              <a:t>2017-07-05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A4213-EF5F-42FC-AB4A-D45C3C76D0D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3248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6CDBC-001F-4F85-BBB5-C81D7C57B633}" type="datetimeFigureOut">
              <a:rPr lang="ko-KR" altLang="en-US" smtClean="0"/>
              <a:t>2017-07-05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A4213-EF5F-42FC-AB4A-D45C3C76D0D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48585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34" indent="0">
              <a:buNone/>
              <a:defRPr sz="2000" b="1"/>
            </a:lvl2pPr>
            <a:lvl3pPr marL="914070" indent="0">
              <a:buNone/>
              <a:defRPr sz="1800" b="1"/>
            </a:lvl3pPr>
            <a:lvl4pPr marL="1371106" indent="0">
              <a:buNone/>
              <a:defRPr sz="1600" b="1"/>
            </a:lvl4pPr>
            <a:lvl5pPr marL="1828140" indent="0">
              <a:buNone/>
              <a:defRPr sz="1600" b="1"/>
            </a:lvl5pPr>
            <a:lvl6pPr marL="2285176" indent="0">
              <a:buNone/>
              <a:defRPr sz="1600" b="1"/>
            </a:lvl6pPr>
            <a:lvl7pPr marL="2742211" indent="0">
              <a:buNone/>
              <a:defRPr sz="1600" b="1"/>
            </a:lvl7pPr>
            <a:lvl8pPr marL="3199246" indent="0">
              <a:buNone/>
              <a:defRPr sz="1600" b="1"/>
            </a:lvl8pPr>
            <a:lvl9pPr marL="3656281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34" indent="0">
              <a:buNone/>
              <a:defRPr sz="2000" b="1"/>
            </a:lvl2pPr>
            <a:lvl3pPr marL="914070" indent="0">
              <a:buNone/>
              <a:defRPr sz="1800" b="1"/>
            </a:lvl3pPr>
            <a:lvl4pPr marL="1371106" indent="0">
              <a:buNone/>
              <a:defRPr sz="1600" b="1"/>
            </a:lvl4pPr>
            <a:lvl5pPr marL="1828140" indent="0">
              <a:buNone/>
              <a:defRPr sz="1600" b="1"/>
            </a:lvl5pPr>
            <a:lvl6pPr marL="2285176" indent="0">
              <a:buNone/>
              <a:defRPr sz="1600" b="1"/>
            </a:lvl6pPr>
            <a:lvl7pPr marL="2742211" indent="0">
              <a:buNone/>
              <a:defRPr sz="1600" b="1"/>
            </a:lvl7pPr>
            <a:lvl8pPr marL="3199246" indent="0">
              <a:buNone/>
              <a:defRPr sz="1600" b="1"/>
            </a:lvl8pPr>
            <a:lvl9pPr marL="3656281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6CDBC-001F-4F85-BBB5-C81D7C57B633}" type="datetimeFigureOut">
              <a:rPr lang="ko-KR" altLang="en-US" smtClean="0"/>
              <a:t>2017-07-05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A4213-EF5F-42FC-AB4A-D45C3C76D0D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2237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6CDBC-001F-4F85-BBB5-C81D7C57B633}" type="datetimeFigureOut">
              <a:rPr lang="ko-KR" altLang="en-US" smtClean="0"/>
              <a:t>2017-07-05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A4213-EF5F-42FC-AB4A-D45C3C76D0D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5338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6CDBC-001F-4F85-BBB5-C81D7C57B633}" type="datetimeFigureOut">
              <a:rPr lang="ko-KR" altLang="en-US" smtClean="0"/>
              <a:t>2017-07-05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A4213-EF5F-42FC-AB4A-D45C3C76D0D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32408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1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2972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5301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034" indent="0">
              <a:buNone/>
              <a:defRPr sz="1200"/>
            </a:lvl2pPr>
            <a:lvl3pPr marL="914070" indent="0">
              <a:buNone/>
              <a:defRPr sz="1000"/>
            </a:lvl3pPr>
            <a:lvl4pPr marL="1371106" indent="0">
              <a:buNone/>
              <a:defRPr sz="900"/>
            </a:lvl4pPr>
            <a:lvl5pPr marL="1828140" indent="0">
              <a:buNone/>
              <a:defRPr sz="900"/>
            </a:lvl5pPr>
            <a:lvl6pPr marL="2285176" indent="0">
              <a:buNone/>
              <a:defRPr sz="900"/>
            </a:lvl6pPr>
            <a:lvl7pPr marL="2742211" indent="0">
              <a:buNone/>
              <a:defRPr sz="900"/>
            </a:lvl7pPr>
            <a:lvl8pPr marL="3199246" indent="0">
              <a:buNone/>
              <a:defRPr sz="900"/>
            </a:lvl8pPr>
            <a:lvl9pPr marL="3656281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6CDBC-001F-4F85-BBB5-C81D7C57B633}" type="datetimeFigureOut">
              <a:rPr lang="ko-KR" altLang="en-US" smtClean="0"/>
              <a:t>2017-07-05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A4213-EF5F-42FC-AB4A-D45C3C76D0D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26120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034" indent="0">
              <a:buNone/>
              <a:defRPr sz="2800"/>
            </a:lvl2pPr>
            <a:lvl3pPr marL="914070" indent="0">
              <a:buNone/>
              <a:defRPr sz="2400"/>
            </a:lvl3pPr>
            <a:lvl4pPr marL="1371106" indent="0">
              <a:buNone/>
              <a:defRPr sz="2000"/>
            </a:lvl4pPr>
            <a:lvl5pPr marL="1828140" indent="0">
              <a:buNone/>
              <a:defRPr sz="2000"/>
            </a:lvl5pPr>
            <a:lvl6pPr marL="2285176" indent="0">
              <a:buNone/>
              <a:defRPr sz="2000"/>
            </a:lvl6pPr>
            <a:lvl7pPr marL="2742211" indent="0">
              <a:buNone/>
              <a:defRPr sz="2000"/>
            </a:lvl7pPr>
            <a:lvl8pPr marL="3199246" indent="0">
              <a:buNone/>
              <a:defRPr sz="2000"/>
            </a:lvl8pPr>
            <a:lvl9pPr marL="3656281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034" indent="0">
              <a:buNone/>
              <a:defRPr sz="1200"/>
            </a:lvl2pPr>
            <a:lvl3pPr marL="914070" indent="0">
              <a:buNone/>
              <a:defRPr sz="1000"/>
            </a:lvl3pPr>
            <a:lvl4pPr marL="1371106" indent="0">
              <a:buNone/>
              <a:defRPr sz="900"/>
            </a:lvl4pPr>
            <a:lvl5pPr marL="1828140" indent="0">
              <a:buNone/>
              <a:defRPr sz="900"/>
            </a:lvl5pPr>
            <a:lvl6pPr marL="2285176" indent="0">
              <a:buNone/>
              <a:defRPr sz="900"/>
            </a:lvl6pPr>
            <a:lvl7pPr marL="2742211" indent="0">
              <a:buNone/>
              <a:defRPr sz="900"/>
            </a:lvl7pPr>
            <a:lvl8pPr marL="3199246" indent="0">
              <a:buNone/>
              <a:defRPr sz="900"/>
            </a:lvl8pPr>
            <a:lvl9pPr marL="3656281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6CDBC-001F-4F85-BBB5-C81D7C57B633}" type="datetimeFigureOut">
              <a:rPr lang="ko-KR" altLang="en-US" smtClean="0"/>
              <a:t>2017-07-05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A4213-EF5F-42FC-AB4A-D45C3C76D0D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62041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07" tIns="45704" rIns="91407" bIns="45704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07" tIns="45704" rIns="91407" bIns="45704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95300" y="6356353"/>
            <a:ext cx="2311400" cy="365125"/>
          </a:xfrm>
          <a:prstGeom prst="rect">
            <a:avLst/>
          </a:prstGeom>
        </p:spPr>
        <p:txBody>
          <a:bodyPr vert="horz" lIns="91407" tIns="45704" rIns="91407" bIns="45704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36CDBC-001F-4F85-BBB5-C81D7C57B633}" type="datetimeFigureOut">
              <a:rPr lang="ko-KR" altLang="en-US" smtClean="0"/>
              <a:t>2017-07-05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384550" y="6356353"/>
            <a:ext cx="3136900" cy="365125"/>
          </a:xfrm>
          <a:prstGeom prst="rect">
            <a:avLst/>
          </a:prstGeom>
        </p:spPr>
        <p:txBody>
          <a:bodyPr vert="horz" lIns="91407" tIns="45704" rIns="91407" bIns="45704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7099300" y="6356353"/>
            <a:ext cx="2311400" cy="365125"/>
          </a:xfrm>
          <a:prstGeom prst="rect">
            <a:avLst/>
          </a:prstGeom>
        </p:spPr>
        <p:txBody>
          <a:bodyPr vert="horz" lIns="91407" tIns="45704" rIns="91407" bIns="45704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6A4213-EF5F-42FC-AB4A-D45C3C76D0D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0405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07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776" indent="-342776" algn="l" defTabSz="91407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682" indent="-285648" algn="l" defTabSz="91407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588" indent="-228517" algn="l" defTabSz="91407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622" indent="-228517" algn="l" defTabSz="91407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658" indent="-228517" algn="l" defTabSz="91407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694" indent="-228517" algn="l" defTabSz="91407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0728" indent="-228517" algn="l" defTabSz="91407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7764" indent="-228517" algn="l" defTabSz="91407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4798" indent="-228517" algn="l" defTabSz="91407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07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34" algn="l" defTabSz="91407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070" algn="l" defTabSz="91407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106" algn="l" defTabSz="91407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140" algn="l" defTabSz="91407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176" algn="l" defTabSz="91407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211" algn="l" defTabSz="91407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246" algn="l" defTabSz="91407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281" algn="l" defTabSz="91407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6000" cy="7200999"/>
          </a:xfrm>
          <a:prstGeom prst="rect">
            <a:avLst/>
          </a:prstGeom>
        </p:spPr>
      </p:pic>
      <p:pic>
        <p:nvPicPr>
          <p:cNvPr id="3" name="Picture 19" descr="UI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876958" y="5949350"/>
            <a:ext cx="1008747" cy="603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175604" y="116663"/>
            <a:ext cx="9554792" cy="923330"/>
          </a:xfrm>
          <a:prstGeom prst="rect">
            <a:avLst/>
          </a:prstGeom>
          <a:solidFill>
            <a:srgbClr val="92D050">
              <a:alpha val="45000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5400" b="1" dirty="0" smtClean="0"/>
              <a:t>7</a:t>
            </a:r>
            <a:r>
              <a:rPr lang="ko-KR" altLang="en-US" sz="5400" b="1" dirty="0" smtClean="0"/>
              <a:t>월 </a:t>
            </a:r>
            <a:r>
              <a:rPr lang="ko-KR" altLang="en-US" sz="5400" b="1" dirty="0"/>
              <a:t>정기 방역 실시 안내</a:t>
            </a:r>
            <a:endParaRPr lang="ko-KR" altLang="en-US" sz="5400" b="1" dirty="0">
              <a:latin typeface="+mj-ea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92450" y="1071801"/>
            <a:ext cx="8568952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b="1" dirty="0" smtClean="0"/>
              <a:t>- </a:t>
            </a:r>
            <a:r>
              <a:rPr lang="ko-KR" altLang="en-US" sz="3200" b="1" dirty="0" smtClean="0"/>
              <a:t>일시 </a:t>
            </a:r>
            <a:r>
              <a:rPr lang="en-US" altLang="ko-KR" sz="3200" b="1" dirty="0"/>
              <a:t>: </a:t>
            </a:r>
            <a:r>
              <a:rPr lang="en-US" altLang="ko-KR" sz="3200" b="1" dirty="0" smtClean="0">
                <a:solidFill>
                  <a:srgbClr val="FF0000"/>
                </a:solidFill>
              </a:rPr>
              <a:t>7</a:t>
            </a:r>
            <a:r>
              <a:rPr lang="ko-KR" altLang="en-US" sz="3200" b="1" dirty="0" smtClean="0">
                <a:solidFill>
                  <a:srgbClr val="FF0000"/>
                </a:solidFill>
              </a:rPr>
              <a:t>월 </a:t>
            </a:r>
            <a:r>
              <a:rPr lang="en-US" altLang="ko-KR" sz="3200" b="1" dirty="0" smtClean="0">
                <a:solidFill>
                  <a:srgbClr val="FF0000"/>
                </a:solidFill>
              </a:rPr>
              <a:t>12</a:t>
            </a:r>
            <a:r>
              <a:rPr lang="ko-KR" altLang="en-US" sz="3200" b="1" dirty="0" smtClean="0">
                <a:solidFill>
                  <a:srgbClr val="FF0000"/>
                </a:solidFill>
              </a:rPr>
              <a:t>일</a:t>
            </a:r>
            <a:r>
              <a:rPr lang="en-US" altLang="ko-KR" sz="3200" b="1" dirty="0">
                <a:solidFill>
                  <a:srgbClr val="FF0000"/>
                </a:solidFill>
              </a:rPr>
              <a:t>(</a:t>
            </a:r>
            <a:r>
              <a:rPr lang="ko-KR" altLang="en-US" sz="3200" b="1" dirty="0">
                <a:solidFill>
                  <a:srgbClr val="FF0000"/>
                </a:solidFill>
              </a:rPr>
              <a:t>수</a:t>
            </a:r>
            <a:r>
              <a:rPr lang="en-US" altLang="ko-KR" sz="3200" b="1" dirty="0">
                <a:solidFill>
                  <a:srgbClr val="FF0000"/>
                </a:solidFill>
              </a:rPr>
              <a:t>) ~ </a:t>
            </a:r>
            <a:r>
              <a:rPr lang="en-US" altLang="ko-KR" sz="3200" b="1" dirty="0" smtClean="0">
                <a:solidFill>
                  <a:srgbClr val="FF0000"/>
                </a:solidFill>
              </a:rPr>
              <a:t>7</a:t>
            </a:r>
            <a:r>
              <a:rPr lang="ko-KR" altLang="en-US" sz="3200" b="1" dirty="0" smtClean="0">
                <a:solidFill>
                  <a:srgbClr val="FF0000"/>
                </a:solidFill>
              </a:rPr>
              <a:t>월 </a:t>
            </a:r>
            <a:r>
              <a:rPr lang="en-US" altLang="ko-KR" sz="3200" b="1" dirty="0" smtClean="0">
                <a:solidFill>
                  <a:srgbClr val="FF0000"/>
                </a:solidFill>
              </a:rPr>
              <a:t>13</a:t>
            </a:r>
            <a:r>
              <a:rPr lang="ko-KR" altLang="en-US" sz="3200" b="1" dirty="0" smtClean="0">
                <a:solidFill>
                  <a:srgbClr val="FF0000"/>
                </a:solidFill>
              </a:rPr>
              <a:t>일</a:t>
            </a:r>
            <a:r>
              <a:rPr lang="en-US" altLang="ko-KR" sz="3200" b="1" dirty="0">
                <a:solidFill>
                  <a:srgbClr val="FF0000"/>
                </a:solidFill>
              </a:rPr>
              <a:t>(</a:t>
            </a:r>
            <a:r>
              <a:rPr lang="ko-KR" altLang="en-US" sz="3200" b="1" dirty="0">
                <a:solidFill>
                  <a:srgbClr val="FF0000"/>
                </a:solidFill>
              </a:rPr>
              <a:t>목</a:t>
            </a:r>
            <a:r>
              <a:rPr lang="en-US" altLang="ko-KR" sz="3200" b="1" dirty="0" smtClean="0">
                <a:solidFill>
                  <a:srgbClr val="FF0000"/>
                </a:solidFill>
              </a:rPr>
              <a:t>)</a:t>
            </a:r>
          </a:p>
          <a:p>
            <a:endParaRPr lang="ko-KR" altLang="en-US" sz="2000" dirty="0"/>
          </a:p>
          <a:p>
            <a:r>
              <a:rPr lang="en-US" altLang="ko-KR" sz="2000" b="1" dirty="0" smtClean="0"/>
              <a:t>- </a:t>
            </a:r>
            <a:r>
              <a:rPr lang="ko-KR" altLang="en-US" sz="2000" b="1" dirty="0" smtClean="0"/>
              <a:t>시간 </a:t>
            </a:r>
            <a:r>
              <a:rPr lang="en-US" altLang="ko-KR" sz="2000" b="1" dirty="0"/>
              <a:t>: </a:t>
            </a:r>
            <a:r>
              <a:rPr lang="ko-KR" altLang="en-US" sz="2000" b="1" dirty="0"/>
              <a:t>오전 </a:t>
            </a:r>
            <a:r>
              <a:rPr lang="en-US" altLang="ko-KR" sz="2000" b="1" dirty="0"/>
              <a:t>9</a:t>
            </a:r>
            <a:r>
              <a:rPr lang="ko-KR" altLang="en-US" sz="2000" b="1" dirty="0"/>
              <a:t>시 </a:t>
            </a:r>
            <a:r>
              <a:rPr lang="en-US" altLang="ko-KR" sz="2000" b="1" dirty="0"/>
              <a:t>30</a:t>
            </a:r>
            <a:r>
              <a:rPr lang="ko-KR" altLang="en-US" sz="2000" b="1" dirty="0"/>
              <a:t>분 </a:t>
            </a:r>
            <a:r>
              <a:rPr lang="en-US" altLang="ko-KR" sz="2000" b="1" dirty="0"/>
              <a:t>~ </a:t>
            </a:r>
            <a:r>
              <a:rPr lang="ko-KR" altLang="en-US" sz="2000" b="1" dirty="0"/>
              <a:t>오후 </a:t>
            </a:r>
            <a:r>
              <a:rPr lang="en-US" altLang="ko-KR" sz="2000" b="1" dirty="0"/>
              <a:t>5</a:t>
            </a:r>
            <a:r>
              <a:rPr lang="ko-KR" altLang="en-US" sz="2000" b="1" dirty="0"/>
              <a:t>시 </a:t>
            </a:r>
            <a:r>
              <a:rPr lang="en-US" altLang="ko-KR" sz="2000" b="1" dirty="0"/>
              <a:t>30</a:t>
            </a:r>
            <a:r>
              <a:rPr lang="ko-KR" altLang="en-US" sz="2000" b="1" dirty="0"/>
              <a:t>분 </a:t>
            </a:r>
            <a:endParaRPr lang="en-US" altLang="ko-KR" sz="2000" b="1" dirty="0" smtClean="0"/>
          </a:p>
          <a:p>
            <a:r>
              <a:rPr lang="ko-KR" altLang="en-US" sz="2000" b="1" dirty="0"/>
              <a:t/>
            </a:r>
            <a:br>
              <a:rPr lang="ko-KR" altLang="en-US" sz="2000" b="1" dirty="0"/>
            </a:br>
            <a:r>
              <a:rPr lang="en-US" altLang="ko-KR" sz="2000" b="1" dirty="0"/>
              <a:t>- </a:t>
            </a:r>
            <a:r>
              <a:rPr lang="ko-KR" altLang="en-US" sz="2000" b="1" dirty="0"/>
              <a:t>해당 호관  </a:t>
            </a:r>
            <a:endParaRPr lang="ko-KR" altLang="en-US" sz="2000" dirty="0"/>
          </a:p>
          <a:p>
            <a:r>
              <a:rPr lang="ko-KR" altLang="en-US" sz="2000" dirty="0"/>
              <a:t>▷ </a:t>
            </a:r>
            <a:r>
              <a:rPr lang="en-US" altLang="ko-KR" sz="2000" b="1" dirty="0" smtClean="0"/>
              <a:t>7</a:t>
            </a:r>
            <a:r>
              <a:rPr lang="ko-KR" altLang="en-US" sz="2000" b="1" dirty="0" smtClean="0"/>
              <a:t>월 </a:t>
            </a:r>
            <a:r>
              <a:rPr lang="en-US" altLang="ko-KR" sz="2000" b="1" dirty="0" smtClean="0"/>
              <a:t>12</a:t>
            </a:r>
            <a:r>
              <a:rPr lang="ko-KR" altLang="en-US" sz="2000" b="1" dirty="0" smtClean="0"/>
              <a:t>일</a:t>
            </a:r>
            <a:r>
              <a:rPr lang="en-US" altLang="ko-KR" sz="2000" b="1" dirty="0"/>
              <a:t>(</a:t>
            </a:r>
            <a:r>
              <a:rPr lang="ko-KR" altLang="en-US" sz="2000" b="1" dirty="0" smtClean="0"/>
              <a:t>수</a:t>
            </a:r>
            <a:r>
              <a:rPr lang="en-US" altLang="ko-KR" sz="2000" b="1" dirty="0" smtClean="0"/>
              <a:t>)</a:t>
            </a:r>
            <a:r>
              <a:rPr lang="ko-KR" altLang="en-US" sz="2000" b="1" dirty="0" smtClean="0"/>
              <a:t> </a:t>
            </a:r>
            <a:r>
              <a:rPr lang="en-US" altLang="ko-KR" sz="2000" b="1" dirty="0"/>
              <a:t>: </a:t>
            </a:r>
            <a:r>
              <a:rPr lang="ko-KR" altLang="en-US" sz="2000" b="1" dirty="0"/>
              <a:t>입지</a:t>
            </a:r>
            <a:r>
              <a:rPr lang="en-US" altLang="ko-KR" sz="2000" b="1" dirty="0"/>
              <a:t>1, </a:t>
            </a:r>
            <a:r>
              <a:rPr lang="ko-KR" altLang="en-US" sz="2000" b="1" dirty="0"/>
              <a:t>신애</a:t>
            </a:r>
            <a:r>
              <a:rPr lang="en-US" altLang="ko-KR" sz="2000" b="1" dirty="0"/>
              <a:t>1, </a:t>
            </a:r>
            <a:r>
              <a:rPr lang="ko-KR" altLang="en-US" sz="2000" b="1" dirty="0"/>
              <a:t>신애</a:t>
            </a:r>
            <a:r>
              <a:rPr lang="en-US" altLang="ko-KR" sz="2000" b="1" dirty="0"/>
              <a:t>2, </a:t>
            </a:r>
            <a:r>
              <a:rPr lang="ko-KR" altLang="en-US" sz="2000" b="1" dirty="0"/>
              <a:t>입지</a:t>
            </a:r>
            <a:r>
              <a:rPr lang="en-US" altLang="ko-KR" sz="2000" b="1" dirty="0"/>
              <a:t>3, </a:t>
            </a:r>
            <a:r>
              <a:rPr lang="ko-KR" altLang="en-US" sz="2000" b="1" dirty="0" smtClean="0"/>
              <a:t>후생관 </a:t>
            </a:r>
            <a:r>
              <a:rPr lang="ko-KR" altLang="en-US" sz="2000" b="1" dirty="0"/>
              <a:t> </a:t>
            </a:r>
            <a:r>
              <a:rPr lang="ko-KR" altLang="en-US" sz="2000" b="1" dirty="0" smtClean="0"/>
              <a:t>     </a:t>
            </a:r>
            <a:r>
              <a:rPr lang="en-US" altLang="ko-KR" sz="2000" b="1" dirty="0" smtClean="0"/>
              <a:t>-</a:t>
            </a:r>
            <a:r>
              <a:rPr lang="ko-KR" altLang="en-US" sz="2000" b="1" dirty="0"/>
              <a:t>오전</a:t>
            </a:r>
            <a:endParaRPr lang="ko-KR" altLang="en-US" sz="2000" dirty="0"/>
          </a:p>
          <a:p>
            <a:r>
              <a:rPr lang="ko-KR" altLang="en-US" sz="2000" b="1" dirty="0"/>
              <a:t>                 </a:t>
            </a:r>
            <a:r>
              <a:rPr lang="ko-KR" altLang="en-US" sz="2000" b="1" dirty="0" smtClean="0"/>
              <a:t>  </a:t>
            </a:r>
            <a:r>
              <a:rPr lang="ko-KR" altLang="en-US" sz="2000" b="1" dirty="0"/>
              <a:t>   </a:t>
            </a:r>
            <a:r>
              <a:rPr lang="ko-KR" altLang="en-US" sz="2000" b="1" dirty="0" smtClean="0"/>
              <a:t> 입지</a:t>
            </a:r>
            <a:r>
              <a:rPr lang="en-US" altLang="ko-KR" sz="2000" b="1" dirty="0"/>
              <a:t>2, </a:t>
            </a:r>
            <a:r>
              <a:rPr lang="ko-KR" altLang="en-US" sz="2000" b="1" dirty="0"/>
              <a:t>신애</a:t>
            </a:r>
            <a:r>
              <a:rPr lang="en-US" altLang="ko-KR" sz="2000" b="1" dirty="0"/>
              <a:t>5                              </a:t>
            </a:r>
            <a:r>
              <a:rPr lang="en-US" altLang="ko-KR" sz="2000" b="1" dirty="0" smtClean="0"/>
              <a:t>      -</a:t>
            </a:r>
            <a:r>
              <a:rPr lang="ko-KR" altLang="en-US" sz="2000" b="1" dirty="0"/>
              <a:t>오후</a:t>
            </a:r>
            <a:endParaRPr lang="ko-KR" altLang="en-US" sz="2000" dirty="0"/>
          </a:p>
          <a:p>
            <a:r>
              <a:rPr lang="ko-KR" altLang="en-US" sz="2000" dirty="0" smtClean="0"/>
              <a:t>▷ </a:t>
            </a:r>
            <a:r>
              <a:rPr lang="en-US" altLang="ko-KR" sz="2000" b="1" dirty="0" smtClean="0"/>
              <a:t>7</a:t>
            </a:r>
            <a:r>
              <a:rPr lang="ko-KR" altLang="en-US" sz="2000" b="1" dirty="0" smtClean="0"/>
              <a:t>월 </a:t>
            </a:r>
            <a:r>
              <a:rPr lang="en-US" altLang="ko-KR" sz="2000" b="1" dirty="0" smtClean="0"/>
              <a:t>13</a:t>
            </a:r>
            <a:r>
              <a:rPr lang="ko-KR" altLang="en-US" sz="2000" b="1" dirty="0" smtClean="0"/>
              <a:t>일</a:t>
            </a:r>
            <a:r>
              <a:rPr lang="en-US" altLang="ko-KR" sz="2000" b="1" dirty="0"/>
              <a:t>(</a:t>
            </a:r>
            <a:r>
              <a:rPr lang="ko-KR" altLang="en-US" sz="2000" b="1" dirty="0"/>
              <a:t>목</a:t>
            </a:r>
            <a:r>
              <a:rPr lang="en-US" altLang="ko-KR" sz="2000" b="1" dirty="0"/>
              <a:t>) </a:t>
            </a:r>
            <a:r>
              <a:rPr lang="en-US" altLang="ko-KR" sz="2400" b="1" dirty="0"/>
              <a:t>: </a:t>
            </a:r>
            <a:r>
              <a:rPr lang="ko-KR" altLang="en-US" sz="2000" b="1" dirty="0"/>
              <a:t>국제</a:t>
            </a:r>
            <a:r>
              <a:rPr lang="en-US" altLang="ko-KR" sz="2000" b="1" dirty="0"/>
              <a:t>1,</a:t>
            </a:r>
            <a:r>
              <a:rPr lang="ko-KR" altLang="en-US" sz="2000" b="1" dirty="0"/>
              <a:t>국제</a:t>
            </a:r>
            <a:r>
              <a:rPr lang="en-US" altLang="ko-KR" sz="2000" b="1" dirty="0"/>
              <a:t>2,</a:t>
            </a:r>
            <a:r>
              <a:rPr lang="ko-KR" altLang="en-US" sz="2000" b="1" dirty="0"/>
              <a:t>향토</a:t>
            </a:r>
            <a:r>
              <a:rPr lang="en-US" altLang="ko-KR" sz="2000" b="1" dirty="0"/>
              <a:t>(</a:t>
            </a:r>
            <a:r>
              <a:rPr lang="ko-KR" altLang="en-US" sz="2000" b="1" dirty="0"/>
              <a:t>남</a:t>
            </a:r>
            <a:r>
              <a:rPr lang="en-US" altLang="ko-KR" sz="2000" b="1" dirty="0"/>
              <a:t>/</a:t>
            </a:r>
            <a:r>
              <a:rPr lang="ko-KR" altLang="en-US" sz="2000" b="1" dirty="0"/>
              <a:t>여</a:t>
            </a:r>
            <a:r>
              <a:rPr lang="en-US" altLang="ko-KR" sz="2000" b="1" dirty="0"/>
              <a:t>),</a:t>
            </a:r>
            <a:r>
              <a:rPr lang="ko-KR" altLang="en-US" sz="2000" b="1" dirty="0" smtClean="0"/>
              <a:t>인재양성관    </a:t>
            </a:r>
            <a:r>
              <a:rPr lang="ko-KR" altLang="en-US" sz="2000" b="1" dirty="0" smtClean="0"/>
              <a:t>  </a:t>
            </a:r>
            <a:r>
              <a:rPr lang="en-US" altLang="ko-KR" sz="2000" b="1" dirty="0"/>
              <a:t>-</a:t>
            </a:r>
            <a:r>
              <a:rPr lang="ko-KR" altLang="en-US" sz="2000" b="1" dirty="0"/>
              <a:t>오전</a:t>
            </a:r>
            <a:endParaRPr lang="ko-KR" altLang="en-US" sz="2000" dirty="0"/>
          </a:p>
          <a:p>
            <a:r>
              <a:rPr lang="ko-KR" altLang="en-US" sz="2000" b="1" dirty="0"/>
              <a:t>                    </a:t>
            </a:r>
            <a:r>
              <a:rPr lang="ko-KR" altLang="en-US" sz="2000" b="1" dirty="0" smtClean="0"/>
              <a:t> </a:t>
            </a:r>
            <a:r>
              <a:rPr lang="ko-KR" altLang="en-US" sz="2000" b="1" dirty="0" smtClean="0"/>
              <a:t>  </a:t>
            </a:r>
            <a:r>
              <a:rPr lang="ko-KR" altLang="en-US" sz="2000" b="1" dirty="0"/>
              <a:t> 신애</a:t>
            </a:r>
            <a:r>
              <a:rPr lang="en-US" altLang="ko-KR" sz="2000" b="1" dirty="0"/>
              <a:t>3, </a:t>
            </a:r>
            <a:r>
              <a:rPr lang="ko-KR" altLang="en-US" sz="2000" b="1" dirty="0"/>
              <a:t>신애</a:t>
            </a:r>
            <a:r>
              <a:rPr lang="en-US" altLang="ko-KR" sz="2000" b="1" dirty="0"/>
              <a:t>6</a:t>
            </a:r>
            <a:r>
              <a:rPr lang="ko-KR" altLang="en-US" sz="2000" b="1" dirty="0"/>
              <a:t>                              </a:t>
            </a:r>
            <a:r>
              <a:rPr lang="ko-KR" altLang="en-US" sz="2000" b="1" dirty="0" smtClean="0"/>
              <a:t>   </a:t>
            </a:r>
            <a:r>
              <a:rPr lang="ko-KR" altLang="en-US" sz="2000" b="1" dirty="0" smtClean="0"/>
              <a:t>  </a:t>
            </a:r>
            <a:r>
              <a:rPr lang="en-US" altLang="ko-KR" sz="2000" b="1" dirty="0" smtClean="0"/>
              <a:t>-</a:t>
            </a:r>
            <a:r>
              <a:rPr lang="ko-KR" altLang="en-US" sz="2000" b="1" dirty="0" smtClean="0"/>
              <a:t>오후</a:t>
            </a:r>
            <a:endParaRPr lang="en-US" altLang="ko-KR" sz="2000" b="1" dirty="0" smtClean="0"/>
          </a:p>
          <a:p>
            <a:endParaRPr lang="ko-KR" altLang="en-US" sz="2000" dirty="0"/>
          </a:p>
          <a:p>
            <a:r>
              <a:rPr lang="en-US" altLang="ko-KR" sz="2000" b="1" dirty="0"/>
              <a:t>※ </a:t>
            </a:r>
            <a:r>
              <a:rPr lang="ko-KR" altLang="en-US" sz="2000" b="1" dirty="0"/>
              <a:t>일정은 상황에 따라 변경될 수 있습니다</a:t>
            </a:r>
            <a:r>
              <a:rPr lang="en-US" altLang="ko-KR" sz="2000" b="1" dirty="0" smtClean="0"/>
              <a:t>.</a:t>
            </a:r>
          </a:p>
          <a:p>
            <a:r>
              <a:rPr lang="en-US" altLang="ko-KR" sz="2000" b="1" dirty="0" smtClean="0"/>
              <a:t>※ </a:t>
            </a:r>
            <a:r>
              <a:rPr lang="ko-KR" altLang="en-US" sz="2000" b="1" dirty="0"/>
              <a:t>주의 사항</a:t>
            </a:r>
            <a:br>
              <a:rPr lang="ko-KR" altLang="en-US" sz="2000" b="1" dirty="0"/>
            </a:br>
            <a:r>
              <a:rPr lang="ko-KR" altLang="en-US" sz="2000" b="1" dirty="0"/>
              <a:t> </a:t>
            </a:r>
            <a:r>
              <a:rPr lang="en-US" altLang="ko-KR" sz="2000" b="1" dirty="0"/>
              <a:t>1. </a:t>
            </a:r>
            <a:r>
              <a:rPr lang="ko-KR" altLang="en-US" sz="2000" b="1" dirty="0"/>
              <a:t>호실 내에 음식물이나 의복에 약품이 묻지 않도록 정리하여 주시기 </a:t>
            </a:r>
            <a:endParaRPr lang="ko-KR" altLang="en-US" sz="2000" dirty="0"/>
          </a:p>
          <a:p>
            <a:r>
              <a:rPr lang="ko-KR" altLang="en-US" sz="2000" b="1" dirty="0"/>
              <a:t>     바랍니다</a:t>
            </a:r>
            <a:r>
              <a:rPr lang="en-US" altLang="ko-KR" sz="2000" b="1" dirty="0"/>
              <a:t>.</a:t>
            </a:r>
            <a:r>
              <a:rPr lang="ko-KR" altLang="en-US" sz="2000" b="1" dirty="0"/>
              <a:t/>
            </a:r>
            <a:br>
              <a:rPr lang="ko-KR" altLang="en-US" sz="2000" b="1" dirty="0"/>
            </a:br>
            <a:r>
              <a:rPr lang="ko-KR" altLang="en-US" sz="2000" b="1" dirty="0"/>
              <a:t> </a:t>
            </a:r>
            <a:r>
              <a:rPr lang="en-US" altLang="ko-KR" sz="2000" b="1" dirty="0"/>
              <a:t>2. </a:t>
            </a:r>
            <a:r>
              <a:rPr lang="ko-KR" altLang="en-US" sz="2000" b="1" dirty="0"/>
              <a:t>귀중품은 분실되지 않도록 철저히 관리하시기 바랍니다</a:t>
            </a:r>
            <a:r>
              <a:rPr lang="en-US" altLang="ko-KR" sz="2000" b="1" dirty="0"/>
              <a:t>.</a:t>
            </a:r>
            <a:br>
              <a:rPr lang="en-US" altLang="ko-KR" sz="2000" b="1" dirty="0"/>
            </a:br>
            <a:r>
              <a:rPr lang="en-US" altLang="ko-KR" sz="2000" b="1" dirty="0"/>
              <a:t> 3. </a:t>
            </a:r>
            <a:r>
              <a:rPr lang="ko-KR" altLang="en-US" sz="2000" b="1" dirty="0"/>
              <a:t>다소 불편하시더라도 많은 협조 부탁 드립니다</a:t>
            </a:r>
            <a:r>
              <a:rPr lang="en-US" altLang="ko-KR" sz="2000" b="1" dirty="0" smtClean="0"/>
              <a:t>.</a:t>
            </a:r>
          </a:p>
          <a:p>
            <a:endParaRPr lang="en-US" altLang="ko-KR" sz="800" b="1" dirty="0" smtClean="0"/>
          </a:p>
          <a:p>
            <a:endParaRPr lang="en-US" altLang="ko-KR" sz="800" b="1" dirty="0"/>
          </a:p>
          <a:p>
            <a:pPr algn="ctr"/>
            <a:r>
              <a:rPr lang="ko-KR" altLang="en-US" dirty="0" smtClean="0"/>
              <a:t> </a:t>
            </a:r>
            <a:endParaRPr lang="en-US" altLang="ko-KR" b="1" dirty="0"/>
          </a:p>
        </p:txBody>
      </p:sp>
    </p:spTree>
    <p:extLst>
      <p:ext uri="{BB962C8B-B14F-4D97-AF65-F5344CB8AC3E}">
        <p14:creationId xmlns:p14="http://schemas.microsoft.com/office/powerpoint/2010/main" val="13772637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71500"/>
            <a:ext cx="9906000" cy="7200999"/>
          </a:xfrm>
          <a:prstGeom prst="rect">
            <a:avLst/>
          </a:prstGeom>
        </p:spPr>
      </p:pic>
      <p:pic>
        <p:nvPicPr>
          <p:cNvPr id="3" name="Picture 19" descr="UI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876958" y="5949350"/>
            <a:ext cx="1008747" cy="603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420991" y="120027"/>
            <a:ext cx="9036970" cy="923330"/>
          </a:xfrm>
          <a:prstGeom prst="rect">
            <a:avLst/>
          </a:prstGeom>
          <a:solidFill>
            <a:srgbClr val="92D050">
              <a:alpha val="45000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5400" b="1" dirty="0">
                <a:latin typeface="+mn-ea"/>
              </a:rPr>
              <a:t>Pest control</a:t>
            </a:r>
            <a:endParaRPr lang="ko-KR" altLang="en-US" sz="5400" b="1" dirty="0">
              <a:latin typeface="+mj-ea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30852" y="1412720"/>
            <a:ext cx="7946106" cy="46335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/>
              <a:t>   </a:t>
            </a:r>
            <a:r>
              <a:rPr lang="en-US" altLang="ko-KR" sz="3600" b="1" dirty="0" smtClean="0"/>
              <a:t> -</a:t>
            </a:r>
            <a:r>
              <a:rPr lang="en-US" altLang="ko-KR" sz="4000" dirty="0" smtClean="0"/>
              <a:t> </a:t>
            </a:r>
            <a:r>
              <a:rPr lang="en-US" altLang="ko-KR" sz="3600" b="1" dirty="0"/>
              <a:t>Date</a:t>
            </a:r>
            <a:r>
              <a:rPr lang="ko-KR" altLang="en-US" sz="3600" b="1" dirty="0"/>
              <a:t> </a:t>
            </a:r>
            <a:r>
              <a:rPr lang="en-US" altLang="ko-KR" sz="3600" b="1" dirty="0"/>
              <a:t>: </a:t>
            </a:r>
            <a:r>
              <a:rPr lang="en-US" altLang="ko-KR" sz="3600" b="1" dirty="0" smtClean="0">
                <a:solidFill>
                  <a:srgbClr val="FF0000"/>
                </a:solidFill>
              </a:rPr>
              <a:t>July 12 </a:t>
            </a:r>
            <a:r>
              <a:rPr lang="en-US" altLang="ko-KR" sz="3600" b="1" dirty="0" smtClean="0">
                <a:solidFill>
                  <a:srgbClr val="FF0000"/>
                </a:solidFill>
              </a:rPr>
              <a:t>(Wednesday)</a:t>
            </a:r>
            <a:endParaRPr lang="en-US" altLang="ko-KR" sz="3600" b="1" dirty="0">
              <a:solidFill>
                <a:srgbClr val="FF0000"/>
              </a:solidFill>
            </a:endParaRPr>
          </a:p>
          <a:p>
            <a:r>
              <a:rPr lang="en-US" altLang="ko-KR" sz="3600" b="1" dirty="0"/>
              <a:t>  </a:t>
            </a:r>
            <a:r>
              <a:rPr lang="en-US" altLang="ko-KR" sz="3600" b="1" dirty="0" smtClean="0"/>
              <a:t> </a:t>
            </a:r>
            <a:r>
              <a:rPr lang="en-US" altLang="ko-KR" sz="3600" b="1" dirty="0"/>
              <a:t>- Time</a:t>
            </a:r>
            <a:r>
              <a:rPr lang="ko-KR" altLang="en-US" sz="3600" b="1" dirty="0"/>
              <a:t> </a:t>
            </a:r>
            <a:r>
              <a:rPr lang="en-US" altLang="ko-KR" sz="3600" b="1" dirty="0"/>
              <a:t>: </a:t>
            </a:r>
            <a:r>
              <a:rPr lang="en-US" altLang="ko-KR" sz="3600" b="1" dirty="0" err="1"/>
              <a:t>a.m</a:t>
            </a:r>
            <a:r>
              <a:rPr lang="en-US" altLang="ko-KR" sz="3600" b="1" dirty="0"/>
              <a:t> 9:30</a:t>
            </a:r>
            <a:r>
              <a:rPr lang="ko-KR" altLang="en-US" sz="3600" b="1" dirty="0"/>
              <a:t> </a:t>
            </a:r>
            <a:r>
              <a:rPr lang="en-US" altLang="ko-KR" sz="3600" b="1" dirty="0"/>
              <a:t>~ </a:t>
            </a:r>
            <a:r>
              <a:rPr lang="en-US" altLang="ko-KR" sz="3600" b="1" dirty="0" err="1"/>
              <a:t>p.m</a:t>
            </a:r>
            <a:r>
              <a:rPr lang="ko-KR" altLang="en-US" sz="3600" b="1" dirty="0"/>
              <a:t> </a:t>
            </a:r>
            <a:r>
              <a:rPr lang="en-US" altLang="ko-KR" sz="3600" b="1" dirty="0"/>
              <a:t>5:30</a:t>
            </a:r>
            <a:r>
              <a:rPr lang="ko-KR" altLang="en-US" sz="3600" b="1" dirty="0"/>
              <a:t> </a:t>
            </a:r>
            <a:r>
              <a:rPr lang="ko-KR" altLang="en-US" b="1" dirty="0"/>
              <a:t/>
            </a:r>
            <a:br>
              <a:rPr lang="ko-KR" altLang="en-US" b="1" dirty="0"/>
            </a:br>
            <a:endParaRPr lang="en-US" altLang="ko-KR" sz="800" b="1" dirty="0"/>
          </a:p>
          <a:p>
            <a:pPr algn="ctr"/>
            <a:endParaRPr lang="en-US" altLang="ko-KR" sz="800" b="1" dirty="0" smtClean="0">
              <a:solidFill>
                <a:srgbClr val="FF0000"/>
              </a:solidFill>
            </a:endParaRPr>
          </a:p>
          <a:p>
            <a:pPr algn="ctr"/>
            <a:r>
              <a:rPr lang="en-US" altLang="ko-KR" sz="3600" b="1" dirty="0" smtClean="0">
                <a:solidFill>
                  <a:srgbClr val="FF0000"/>
                </a:solidFill>
              </a:rPr>
              <a:t>cautions</a:t>
            </a:r>
            <a:r>
              <a:rPr lang="ko-KR" altLang="en-US" sz="2400" b="1" dirty="0" smtClean="0"/>
              <a:t> </a:t>
            </a:r>
            <a:endParaRPr lang="en-US" altLang="ko-KR" sz="2400" b="1" dirty="0"/>
          </a:p>
          <a:p>
            <a:pPr algn="ctr"/>
            <a:endParaRPr lang="en-US" altLang="ko-KR" sz="1400" b="1" dirty="0"/>
          </a:p>
          <a:p>
            <a:r>
              <a:rPr lang="en-US" altLang="ko-KR" sz="2400" b="1" dirty="0"/>
              <a:t> 1. Please control your </a:t>
            </a:r>
            <a:r>
              <a:rPr lang="en-US" altLang="ko-KR" sz="2400" b="1" dirty="0">
                <a:solidFill>
                  <a:srgbClr val="FF0000"/>
                </a:solidFill>
              </a:rPr>
              <a:t>clothes</a:t>
            </a:r>
            <a:r>
              <a:rPr lang="en-US" altLang="ko-KR" sz="2400" b="1" dirty="0"/>
              <a:t>, </a:t>
            </a:r>
            <a:r>
              <a:rPr lang="en-US" altLang="ko-KR" sz="2400" b="1" dirty="0">
                <a:solidFill>
                  <a:srgbClr val="FF0000"/>
                </a:solidFill>
              </a:rPr>
              <a:t>foods</a:t>
            </a:r>
            <a:r>
              <a:rPr lang="en-US" altLang="ko-KR" sz="2400" b="1" dirty="0"/>
              <a:t>, </a:t>
            </a:r>
            <a:r>
              <a:rPr lang="en-US" altLang="ko-KR" sz="2400" b="1" dirty="0">
                <a:solidFill>
                  <a:srgbClr val="FF0000"/>
                </a:solidFill>
              </a:rPr>
              <a:t>bedclothes</a:t>
            </a:r>
            <a:r>
              <a:rPr lang="en-US" altLang="ko-KR" sz="2400" b="1" dirty="0"/>
              <a:t> etc.</a:t>
            </a:r>
            <a:br>
              <a:rPr lang="en-US" altLang="ko-KR" sz="2400" b="1" dirty="0"/>
            </a:br>
            <a:r>
              <a:rPr lang="en-US" altLang="ko-KR" sz="2400" b="1" dirty="0"/>
              <a:t> </a:t>
            </a:r>
          </a:p>
          <a:p>
            <a:r>
              <a:rPr lang="en-US" altLang="ko-KR" sz="2400" b="1" dirty="0"/>
              <a:t> 2. Please be careful not to lose your </a:t>
            </a:r>
            <a:r>
              <a:rPr lang="en-US" altLang="ko-KR" sz="2400" b="1" dirty="0">
                <a:solidFill>
                  <a:srgbClr val="FF0000"/>
                </a:solidFill>
              </a:rPr>
              <a:t>valuables</a:t>
            </a:r>
            <a:r>
              <a:rPr lang="en-US" altLang="ko-KR" sz="2400" b="1" dirty="0"/>
              <a:t>.</a:t>
            </a:r>
            <a:br>
              <a:rPr lang="en-US" altLang="ko-KR" sz="2400" b="1" dirty="0"/>
            </a:br>
            <a:endParaRPr lang="en-US" altLang="ko-KR" sz="2400" b="1" dirty="0"/>
          </a:p>
          <a:p>
            <a:pPr algn="ctr"/>
            <a:r>
              <a:rPr lang="en-US" altLang="ko-KR" sz="2400" b="1" dirty="0"/>
              <a:t>Thank you for your cooperation</a:t>
            </a:r>
            <a:r>
              <a:rPr lang="en-US" altLang="ko-KR" sz="2400" b="1" dirty="0" smtClean="0"/>
              <a:t>.</a:t>
            </a:r>
          </a:p>
          <a:p>
            <a:pPr algn="ctr"/>
            <a:endParaRPr lang="en-US" altLang="ko-KR" sz="2400" b="1" dirty="0" smtClean="0"/>
          </a:p>
          <a:p>
            <a:pPr algn="ctr">
              <a:lnSpc>
                <a:spcPct val="130000"/>
              </a:lnSpc>
            </a:pPr>
            <a:endParaRPr lang="en-US" altLang="ko-KR" sz="700" b="1" dirty="0" smtClean="0"/>
          </a:p>
        </p:txBody>
      </p:sp>
    </p:spTree>
    <p:extLst>
      <p:ext uri="{BB962C8B-B14F-4D97-AF65-F5344CB8AC3E}">
        <p14:creationId xmlns:p14="http://schemas.microsoft.com/office/powerpoint/2010/main" val="27161005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71500"/>
            <a:ext cx="9906000" cy="7200999"/>
          </a:xfrm>
          <a:prstGeom prst="rect">
            <a:avLst/>
          </a:prstGeom>
        </p:spPr>
      </p:pic>
      <p:pic>
        <p:nvPicPr>
          <p:cNvPr id="3" name="Picture 19" descr="UI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876958" y="5949350"/>
            <a:ext cx="1008747" cy="603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420991" y="120027"/>
            <a:ext cx="9036970" cy="923330"/>
          </a:xfrm>
          <a:prstGeom prst="rect">
            <a:avLst/>
          </a:prstGeom>
          <a:solidFill>
            <a:srgbClr val="92D050">
              <a:alpha val="45000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5400" b="1" dirty="0">
                <a:latin typeface="+mn-ea"/>
              </a:rPr>
              <a:t>Pest control</a:t>
            </a:r>
            <a:endParaRPr lang="ko-KR" altLang="en-US" sz="5400" b="1" dirty="0">
              <a:latin typeface="+mj-ea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30852" y="1412720"/>
            <a:ext cx="7946106" cy="46335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/>
              <a:t>   </a:t>
            </a:r>
            <a:r>
              <a:rPr lang="en-US" altLang="ko-KR" sz="3600" b="1" dirty="0" smtClean="0"/>
              <a:t> -</a:t>
            </a:r>
            <a:r>
              <a:rPr lang="en-US" altLang="ko-KR" sz="4000" dirty="0" smtClean="0"/>
              <a:t> </a:t>
            </a:r>
            <a:r>
              <a:rPr lang="en-US" altLang="ko-KR" sz="3600" b="1" dirty="0"/>
              <a:t>Date</a:t>
            </a:r>
            <a:r>
              <a:rPr lang="ko-KR" altLang="en-US" sz="3600" b="1" dirty="0"/>
              <a:t> </a:t>
            </a:r>
            <a:r>
              <a:rPr lang="en-US" altLang="ko-KR" sz="3600" b="1" dirty="0"/>
              <a:t>: </a:t>
            </a:r>
            <a:r>
              <a:rPr lang="en-US" altLang="ko-KR" sz="3600" b="1" dirty="0" smtClean="0">
                <a:solidFill>
                  <a:srgbClr val="FF0000"/>
                </a:solidFill>
              </a:rPr>
              <a:t>July</a:t>
            </a:r>
            <a:r>
              <a:rPr lang="en-US" altLang="ko-KR" sz="3600" b="1" dirty="0" smtClean="0">
                <a:solidFill>
                  <a:srgbClr val="FF0000"/>
                </a:solidFill>
              </a:rPr>
              <a:t> 13 </a:t>
            </a:r>
            <a:r>
              <a:rPr lang="en-US" altLang="ko-KR" sz="3600" b="1" dirty="0" smtClean="0">
                <a:solidFill>
                  <a:srgbClr val="FF0000"/>
                </a:solidFill>
              </a:rPr>
              <a:t>(Thursday)</a:t>
            </a:r>
            <a:endParaRPr lang="en-US" altLang="ko-KR" sz="3600" b="1" dirty="0">
              <a:solidFill>
                <a:srgbClr val="FF0000"/>
              </a:solidFill>
            </a:endParaRPr>
          </a:p>
          <a:p>
            <a:r>
              <a:rPr lang="en-US" altLang="ko-KR" sz="3600" b="1" dirty="0"/>
              <a:t>  </a:t>
            </a:r>
            <a:r>
              <a:rPr lang="en-US" altLang="ko-KR" sz="3600" b="1" dirty="0" smtClean="0"/>
              <a:t> </a:t>
            </a:r>
            <a:r>
              <a:rPr lang="en-US" altLang="ko-KR" sz="3600" b="1" dirty="0"/>
              <a:t>- Time</a:t>
            </a:r>
            <a:r>
              <a:rPr lang="ko-KR" altLang="en-US" sz="3600" b="1" dirty="0"/>
              <a:t> </a:t>
            </a:r>
            <a:r>
              <a:rPr lang="en-US" altLang="ko-KR" sz="3600" b="1" dirty="0"/>
              <a:t>: </a:t>
            </a:r>
            <a:r>
              <a:rPr lang="en-US" altLang="ko-KR" sz="3600" b="1" dirty="0" err="1"/>
              <a:t>a.m</a:t>
            </a:r>
            <a:r>
              <a:rPr lang="en-US" altLang="ko-KR" sz="3600" b="1" dirty="0"/>
              <a:t> 9:30</a:t>
            </a:r>
            <a:r>
              <a:rPr lang="ko-KR" altLang="en-US" sz="3600" b="1" dirty="0"/>
              <a:t> </a:t>
            </a:r>
            <a:r>
              <a:rPr lang="en-US" altLang="ko-KR" sz="3600" b="1" dirty="0"/>
              <a:t>~ </a:t>
            </a:r>
            <a:r>
              <a:rPr lang="en-US" altLang="ko-KR" sz="3600" b="1" dirty="0" err="1"/>
              <a:t>p.m</a:t>
            </a:r>
            <a:r>
              <a:rPr lang="ko-KR" altLang="en-US" sz="3600" b="1" dirty="0"/>
              <a:t> </a:t>
            </a:r>
            <a:r>
              <a:rPr lang="en-US" altLang="ko-KR" sz="3600" b="1" dirty="0"/>
              <a:t>5:30</a:t>
            </a:r>
            <a:r>
              <a:rPr lang="ko-KR" altLang="en-US" sz="3600" b="1" dirty="0"/>
              <a:t> </a:t>
            </a:r>
            <a:r>
              <a:rPr lang="ko-KR" altLang="en-US" b="1" dirty="0"/>
              <a:t/>
            </a:r>
            <a:br>
              <a:rPr lang="ko-KR" altLang="en-US" b="1" dirty="0"/>
            </a:br>
            <a:endParaRPr lang="en-US" altLang="ko-KR" sz="800" b="1" dirty="0"/>
          </a:p>
          <a:p>
            <a:pPr algn="ctr"/>
            <a:endParaRPr lang="en-US" altLang="ko-KR" sz="800" b="1" dirty="0" smtClean="0">
              <a:solidFill>
                <a:srgbClr val="FF0000"/>
              </a:solidFill>
            </a:endParaRPr>
          </a:p>
          <a:p>
            <a:pPr algn="ctr"/>
            <a:r>
              <a:rPr lang="en-US" altLang="ko-KR" sz="3600" b="1" dirty="0" smtClean="0">
                <a:solidFill>
                  <a:srgbClr val="FF0000"/>
                </a:solidFill>
              </a:rPr>
              <a:t>cautions</a:t>
            </a:r>
            <a:r>
              <a:rPr lang="ko-KR" altLang="en-US" sz="2400" b="1" dirty="0" smtClean="0"/>
              <a:t> </a:t>
            </a:r>
            <a:endParaRPr lang="en-US" altLang="ko-KR" sz="2400" b="1" dirty="0"/>
          </a:p>
          <a:p>
            <a:pPr algn="ctr"/>
            <a:endParaRPr lang="en-US" altLang="ko-KR" sz="1400" b="1" dirty="0"/>
          </a:p>
          <a:p>
            <a:r>
              <a:rPr lang="en-US" altLang="ko-KR" sz="2400" b="1" dirty="0"/>
              <a:t> 1. Please control your </a:t>
            </a:r>
            <a:r>
              <a:rPr lang="en-US" altLang="ko-KR" sz="2400" b="1" dirty="0">
                <a:solidFill>
                  <a:srgbClr val="FF0000"/>
                </a:solidFill>
              </a:rPr>
              <a:t>clothes</a:t>
            </a:r>
            <a:r>
              <a:rPr lang="en-US" altLang="ko-KR" sz="2400" b="1" dirty="0"/>
              <a:t>, </a:t>
            </a:r>
            <a:r>
              <a:rPr lang="en-US" altLang="ko-KR" sz="2400" b="1" dirty="0">
                <a:solidFill>
                  <a:srgbClr val="FF0000"/>
                </a:solidFill>
              </a:rPr>
              <a:t>foods</a:t>
            </a:r>
            <a:r>
              <a:rPr lang="en-US" altLang="ko-KR" sz="2400" b="1" dirty="0"/>
              <a:t>, </a:t>
            </a:r>
            <a:r>
              <a:rPr lang="en-US" altLang="ko-KR" sz="2400" b="1" dirty="0">
                <a:solidFill>
                  <a:srgbClr val="FF0000"/>
                </a:solidFill>
              </a:rPr>
              <a:t>bedclothes</a:t>
            </a:r>
            <a:r>
              <a:rPr lang="en-US" altLang="ko-KR" sz="2400" b="1" dirty="0"/>
              <a:t> etc.</a:t>
            </a:r>
            <a:br>
              <a:rPr lang="en-US" altLang="ko-KR" sz="2400" b="1" dirty="0"/>
            </a:br>
            <a:r>
              <a:rPr lang="en-US" altLang="ko-KR" sz="2400" b="1" dirty="0"/>
              <a:t> </a:t>
            </a:r>
          </a:p>
          <a:p>
            <a:r>
              <a:rPr lang="en-US" altLang="ko-KR" sz="2400" b="1" dirty="0"/>
              <a:t> 2. Please be careful not to lose your </a:t>
            </a:r>
            <a:r>
              <a:rPr lang="en-US" altLang="ko-KR" sz="2400" b="1" dirty="0">
                <a:solidFill>
                  <a:srgbClr val="FF0000"/>
                </a:solidFill>
              </a:rPr>
              <a:t>valuables</a:t>
            </a:r>
            <a:r>
              <a:rPr lang="en-US" altLang="ko-KR" sz="2400" b="1" dirty="0"/>
              <a:t>.</a:t>
            </a:r>
            <a:br>
              <a:rPr lang="en-US" altLang="ko-KR" sz="2400" b="1" dirty="0"/>
            </a:br>
            <a:endParaRPr lang="en-US" altLang="ko-KR" sz="2400" b="1" dirty="0"/>
          </a:p>
          <a:p>
            <a:pPr algn="ctr"/>
            <a:r>
              <a:rPr lang="en-US" altLang="ko-KR" sz="2400" b="1" dirty="0"/>
              <a:t>Thank you for your cooperation</a:t>
            </a:r>
            <a:r>
              <a:rPr lang="en-US" altLang="ko-KR" sz="2400" b="1" dirty="0" smtClean="0"/>
              <a:t>.</a:t>
            </a:r>
          </a:p>
          <a:p>
            <a:pPr algn="ctr"/>
            <a:endParaRPr lang="en-US" altLang="ko-KR" sz="2400" b="1" dirty="0" smtClean="0"/>
          </a:p>
          <a:p>
            <a:pPr algn="ctr">
              <a:lnSpc>
                <a:spcPct val="130000"/>
              </a:lnSpc>
            </a:pPr>
            <a:endParaRPr lang="en-US" altLang="ko-KR" sz="700" b="1" dirty="0" smtClean="0"/>
          </a:p>
        </p:txBody>
      </p:sp>
    </p:spTree>
    <p:extLst>
      <p:ext uri="{BB962C8B-B14F-4D97-AF65-F5344CB8AC3E}">
        <p14:creationId xmlns:p14="http://schemas.microsoft.com/office/powerpoint/2010/main" val="33571146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635</TotalTime>
  <Words>81</Words>
  <Application>Microsoft Office PowerPoint</Application>
  <PresentationFormat>A4 용지(210x297mm)</PresentationFormat>
  <Paragraphs>37</Paragraphs>
  <Slides>3</Slides>
  <Notes>3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4" baseType="lpstr">
      <vt:lpstr>Office 테마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49</cp:revision>
  <cp:lastPrinted>2017-07-05T07:24:24Z</cp:lastPrinted>
  <dcterms:created xsi:type="dcterms:W3CDTF">2017-02-13T07:29:33Z</dcterms:created>
  <dcterms:modified xsi:type="dcterms:W3CDTF">2017-07-05T07:25:00Z</dcterms:modified>
</cp:coreProperties>
</file>