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8" r:id="rId2"/>
    <p:sldId id="262" r:id="rId3"/>
  </p:sldIdLst>
  <p:sldSz cx="9601200" cy="12801600" type="A3"/>
  <p:notesSz cx="6797675" cy="9926638"/>
  <p:defaultTextStyle>
    <a:defPPr>
      <a:defRPr lang="ko-KR"/>
    </a:defPPr>
    <a:lvl1pPr marL="0" algn="l" defTabSz="1221913" rtl="0" eaLnBrk="1" latinLnBrk="1" hangingPunct="1">
      <a:defRPr sz="2400" kern="1200">
        <a:solidFill>
          <a:schemeClr val="tx1"/>
        </a:solidFill>
        <a:latin typeface="+mn-lt"/>
        <a:ea typeface="+mn-ea"/>
        <a:cs typeface="+mn-cs"/>
      </a:defRPr>
    </a:lvl1pPr>
    <a:lvl2pPr marL="610956" algn="l" defTabSz="1221913" rtl="0" eaLnBrk="1" latinLnBrk="1" hangingPunct="1">
      <a:defRPr sz="2400" kern="1200">
        <a:solidFill>
          <a:schemeClr val="tx1"/>
        </a:solidFill>
        <a:latin typeface="+mn-lt"/>
        <a:ea typeface="+mn-ea"/>
        <a:cs typeface="+mn-cs"/>
      </a:defRPr>
    </a:lvl2pPr>
    <a:lvl3pPr marL="1221913" algn="l" defTabSz="1221913" rtl="0" eaLnBrk="1" latinLnBrk="1" hangingPunct="1">
      <a:defRPr sz="2400" kern="1200">
        <a:solidFill>
          <a:schemeClr val="tx1"/>
        </a:solidFill>
        <a:latin typeface="+mn-lt"/>
        <a:ea typeface="+mn-ea"/>
        <a:cs typeface="+mn-cs"/>
      </a:defRPr>
    </a:lvl3pPr>
    <a:lvl4pPr marL="1832869" algn="l" defTabSz="1221913" rtl="0" eaLnBrk="1" latinLnBrk="1" hangingPunct="1">
      <a:defRPr sz="2400" kern="1200">
        <a:solidFill>
          <a:schemeClr val="tx1"/>
        </a:solidFill>
        <a:latin typeface="+mn-lt"/>
        <a:ea typeface="+mn-ea"/>
        <a:cs typeface="+mn-cs"/>
      </a:defRPr>
    </a:lvl4pPr>
    <a:lvl5pPr marL="2443825" algn="l" defTabSz="1221913" rtl="0" eaLnBrk="1" latinLnBrk="1" hangingPunct="1">
      <a:defRPr sz="2400" kern="1200">
        <a:solidFill>
          <a:schemeClr val="tx1"/>
        </a:solidFill>
        <a:latin typeface="+mn-lt"/>
        <a:ea typeface="+mn-ea"/>
        <a:cs typeface="+mn-cs"/>
      </a:defRPr>
    </a:lvl5pPr>
    <a:lvl6pPr marL="3054782" algn="l" defTabSz="1221913" rtl="0" eaLnBrk="1" latinLnBrk="1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3665738" algn="l" defTabSz="1221913" rtl="0" eaLnBrk="1" latinLnBrk="1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4276695" algn="l" defTabSz="1221913" rtl="0" eaLnBrk="1" latinLnBrk="1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4887651" algn="l" defTabSz="1221913" rtl="0" eaLnBrk="1" latinLnBrk="1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3" d="100"/>
          <a:sy n="63" d="100"/>
        </p:scale>
        <p:origin x="-2946" y="-96"/>
      </p:cViewPr>
      <p:guideLst>
        <p:guide orient="horz" pos="4032"/>
        <p:guide pos="3024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10" cy="7201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C63909E-1F2D-40B4-95A4-740E3AEBD342}" type="datetimeFigureOut">
              <a:rPr lang="ko-KR" altLang="en-US" smtClean="0"/>
              <a:t>2017-03-21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2003425" y="744538"/>
            <a:ext cx="27908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D73C25D-55F8-4C2B-9991-D44B8CFA3A2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93419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720090" y="3976796"/>
            <a:ext cx="8161020" cy="2744046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40180" y="7254240"/>
            <a:ext cx="6720840" cy="327152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1095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2191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3286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438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547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6573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7669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8765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92ED74-378F-44AC-904E-0868C54339F8}" type="datetimeFigureOut">
              <a:rPr lang="ko-KR" altLang="en-US" smtClean="0"/>
              <a:t>2017-03-21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8130E5-0012-4D6B-86B7-310C339914F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56672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92ED74-378F-44AC-904E-0868C54339F8}" type="datetimeFigureOut">
              <a:rPr lang="ko-KR" altLang="en-US" smtClean="0"/>
              <a:t>2017-03-21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8130E5-0012-4D6B-86B7-310C339914F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076465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960870" y="512659"/>
            <a:ext cx="2160270" cy="10922847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80060" y="512659"/>
            <a:ext cx="6320790" cy="10922847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92ED74-378F-44AC-904E-0868C54339F8}" type="datetimeFigureOut">
              <a:rPr lang="ko-KR" altLang="en-US" smtClean="0"/>
              <a:t>2017-03-21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8130E5-0012-4D6B-86B7-310C339914F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504595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92ED74-378F-44AC-904E-0868C54339F8}" type="datetimeFigureOut">
              <a:rPr lang="ko-KR" altLang="en-US" smtClean="0"/>
              <a:t>2017-03-21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8130E5-0012-4D6B-86B7-310C339914F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718061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58429" y="8226215"/>
            <a:ext cx="8161020" cy="2542540"/>
          </a:xfrm>
        </p:spPr>
        <p:txBody>
          <a:bodyPr anchor="t"/>
          <a:lstStyle>
            <a:lvl1pPr algn="l">
              <a:defRPr sz="53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58429" y="5425866"/>
            <a:ext cx="8161020" cy="2800349"/>
          </a:xfrm>
        </p:spPr>
        <p:txBody>
          <a:bodyPr anchor="b"/>
          <a:lstStyle>
            <a:lvl1pPr marL="0" indent="0">
              <a:buNone/>
              <a:defRPr sz="2700">
                <a:solidFill>
                  <a:schemeClr val="tx1">
                    <a:tint val="75000"/>
                  </a:schemeClr>
                </a:solidFill>
              </a:defRPr>
            </a:lvl1pPr>
            <a:lvl2pPr marL="610956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221913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3pPr>
            <a:lvl4pPr marL="1832869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4pPr>
            <a:lvl5pPr marL="2443825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5pPr>
            <a:lvl6pPr marL="3054782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6pPr>
            <a:lvl7pPr marL="3665738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7pPr>
            <a:lvl8pPr marL="4276695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8pPr>
            <a:lvl9pPr marL="4887651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92ED74-378F-44AC-904E-0868C54339F8}" type="datetimeFigureOut">
              <a:rPr lang="ko-KR" altLang="en-US" smtClean="0"/>
              <a:t>2017-03-21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8130E5-0012-4D6B-86B7-310C339914F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632250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80060" y="2987041"/>
            <a:ext cx="4240530" cy="8448464"/>
          </a:xfrm>
        </p:spPr>
        <p:txBody>
          <a:bodyPr/>
          <a:lstStyle>
            <a:lvl1pPr>
              <a:defRPr sz="3700"/>
            </a:lvl1pPr>
            <a:lvl2pPr>
              <a:defRPr sz="3200"/>
            </a:lvl2pPr>
            <a:lvl3pPr>
              <a:defRPr sz="270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880610" y="2987041"/>
            <a:ext cx="4240530" cy="8448464"/>
          </a:xfrm>
        </p:spPr>
        <p:txBody>
          <a:bodyPr/>
          <a:lstStyle>
            <a:lvl1pPr>
              <a:defRPr sz="3700"/>
            </a:lvl1pPr>
            <a:lvl2pPr>
              <a:defRPr sz="3200"/>
            </a:lvl2pPr>
            <a:lvl3pPr>
              <a:defRPr sz="270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92ED74-378F-44AC-904E-0868C54339F8}" type="datetimeFigureOut">
              <a:rPr lang="ko-KR" altLang="en-US" smtClean="0"/>
              <a:t>2017-03-21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8130E5-0012-4D6B-86B7-310C339914F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472166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80061" y="2865544"/>
            <a:ext cx="4242197" cy="1194223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10956" indent="0">
              <a:buNone/>
              <a:defRPr sz="2700" b="1"/>
            </a:lvl2pPr>
            <a:lvl3pPr marL="1221913" indent="0">
              <a:buNone/>
              <a:defRPr sz="2400" b="1"/>
            </a:lvl3pPr>
            <a:lvl4pPr marL="1832869" indent="0">
              <a:buNone/>
              <a:defRPr sz="2100" b="1"/>
            </a:lvl4pPr>
            <a:lvl5pPr marL="2443825" indent="0">
              <a:buNone/>
              <a:defRPr sz="2100" b="1"/>
            </a:lvl5pPr>
            <a:lvl6pPr marL="3054782" indent="0">
              <a:buNone/>
              <a:defRPr sz="2100" b="1"/>
            </a:lvl6pPr>
            <a:lvl7pPr marL="3665738" indent="0">
              <a:buNone/>
              <a:defRPr sz="2100" b="1"/>
            </a:lvl7pPr>
            <a:lvl8pPr marL="4276695" indent="0">
              <a:buNone/>
              <a:defRPr sz="2100" b="1"/>
            </a:lvl8pPr>
            <a:lvl9pPr marL="4887651" indent="0">
              <a:buNone/>
              <a:defRPr sz="21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80061" y="4059766"/>
            <a:ext cx="4242197" cy="7375738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4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877278" y="2865544"/>
            <a:ext cx="4243863" cy="1194223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10956" indent="0">
              <a:buNone/>
              <a:defRPr sz="2700" b="1"/>
            </a:lvl2pPr>
            <a:lvl3pPr marL="1221913" indent="0">
              <a:buNone/>
              <a:defRPr sz="2400" b="1"/>
            </a:lvl3pPr>
            <a:lvl4pPr marL="1832869" indent="0">
              <a:buNone/>
              <a:defRPr sz="2100" b="1"/>
            </a:lvl4pPr>
            <a:lvl5pPr marL="2443825" indent="0">
              <a:buNone/>
              <a:defRPr sz="2100" b="1"/>
            </a:lvl5pPr>
            <a:lvl6pPr marL="3054782" indent="0">
              <a:buNone/>
              <a:defRPr sz="2100" b="1"/>
            </a:lvl6pPr>
            <a:lvl7pPr marL="3665738" indent="0">
              <a:buNone/>
              <a:defRPr sz="2100" b="1"/>
            </a:lvl7pPr>
            <a:lvl8pPr marL="4276695" indent="0">
              <a:buNone/>
              <a:defRPr sz="2100" b="1"/>
            </a:lvl8pPr>
            <a:lvl9pPr marL="4887651" indent="0">
              <a:buNone/>
              <a:defRPr sz="21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877278" y="4059766"/>
            <a:ext cx="4243863" cy="7375738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4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92ED74-378F-44AC-904E-0868C54339F8}" type="datetimeFigureOut">
              <a:rPr lang="ko-KR" altLang="en-US" smtClean="0"/>
              <a:t>2017-03-21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8130E5-0012-4D6B-86B7-310C339914F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485498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92ED74-378F-44AC-904E-0868C54339F8}" type="datetimeFigureOut">
              <a:rPr lang="ko-KR" altLang="en-US" smtClean="0"/>
              <a:t>2017-03-21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8130E5-0012-4D6B-86B7-310C339914F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951389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92ED74-378F-44AC-904E-0868C54339F8}" type="datetimeFigureOut">
              <a:rPr lang="ko-KR" altLang="en-US" smtClean="0"/>
              <a:t>2017-03-21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8130E5-0012-4D6B-86B7-310C339914F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043470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80061" y="509693"/>
            <a:ext cx="3158729" cy="2169160"/>
          </a:xfrm>
        </p:spPr>
        <p:txBody>
          <a:bodyPr anchor="b"/>
          <a:lstStyle>
            <a:lvl1pPr algn="l">
              <a:defRPr sz="27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753803" y="509694"/>
            <a:ext cx="5367338" cy="10925812"/>
          </a:xfrm>
        </p:spPr>
        <p:txBody>
          <a:bodyPr/>
          <a:lstStyle>
            <a:lvl1pPr>
              <a:defRPr sz="4300"/>
            </a:lvl1pPr>
            <a:lvl2pPr>
              <a:defRPr sz="3700"/>
            </a:lvl2pPr>
            <a:lvl3pPr>
              <a:defRPr sz="3200"/>
            </a:lvl3pPr>
            <a:lvl4pPr>
              <a:defRPr sz="2700"/>
            </a:lvl4pPr>
            <a:lvl5pPr>
              <a:defRPr sz="2700"/>
            </a:lvl5pPr>
            <a:lvl6pPr>
              <a:defRPr sz="2700"/>
            </a:lvl6pPr>
            <a:lvl7pPr>
              <a:defRPr sz="2700"/>
            </a:lvl7pPr>
            <a:lvl8pPr>
              <a:defRPr sz="2700"/>
            </a:lvl8pPr>
            <a:lvl9pPr>
              <a:defRPr sz="27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80061" y="2678854"/>
            <a:ext cx="3158729" cy="8756651"/>
          </a:xfrm>
        </p:spPr>
        <p:txBody>
          <a:bodyPr/>
          <a:lstStyle>
            <a:lvl1pPr marL="0" indent="0">
              <a:buNone/>
              <a:defRPr sz="1900"/>
            </a:lvl1pPr>
            <a:lvl2pPr marL="610956" indent="0">
              <a:buNone/>
              <a:defRPr sz="1600"/>
            </a:lvl2pPr>
            <a:lvl3pPr marL="1221913" indent="0">
              <a:buNone/>
              <a:defRPr sz="1300"/>
            </a:lvl3pPr>
            <a:lvl4pPr marL="1832869" indent="0">
              <a:buNone/>
              <a:defRPr sz="1200"/>
            </a:lvl4pPr>
            <a:lvl5pPr marL="2443825" indent="0">
              <a:buNone/>
              <a:defRPr sz="1200"/>
            </a:lvl5pPr>
            <a:lvl6pPr marL="3054782" indent="0">
              <a:buNone/>
              <a:defRPr sz="1200"/>
            </a:lvl6pPr>
            <a:lvl7pPr marL="3665738" indent="0">
              <a:buNone/>
              <a:defRPr sz="1200"/>
            </a:lvl7pPr>
            <a:lvl8pPr marL="4276695" indent="0">
              <a:buNone/>
              <a:defRPr sz="1200"/>
            </a:lvl8pPr>
            <a:lvl9pPr marL="4887651" indent="0">
              <a:buNone/>
              <a:defRPr sz="12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92ED74-378F-44AC-904E-0868C54339F8}" type="datetimeFigureOut">
              <a:rPr lang="ko-KR" altLang="en-US" smtClean="0"/>
              <a:t>2017-03-21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8130E5-0012-4D6B-86B7-310C339914F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814030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881902" y="8961120"/>
            <a:ext cx="5760720" cy="1057912"/>
          </a:xfrm>
        </p:spPr>
        <p:txBody>
          <a:bodyPr anchor="b"/>
          <a:lstStyle>
            <a:lvl1pPr algn="l">
              <a:defRPr sz="27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881902" y="1143846"/>
            <a:ext cx="5760720" cy="7680960"/>
          </a:xfrm>
        </p:spPr>
        <p:txBody>
          <a:bodyPr/>
          <a:lstStyle>
            <a:lvl1pPr marL="0" indent="0">
              <a:buNone/>
              <a:defRPr sz="4300"/>
            </a:lvl1pPr>
            <a:lvl2pPr marL="610956" indent="0">
              <a:buNone/>
              <a:defRPr sz="3700"/>
            </a:lvl2pPr>
            <a:lvl3pPr marL="1221913" indent="0">
              <a:buNone/>
              <a:defRPr sz="3200"/>
            </a:lvl3pPr>
            <a:lvl4pPr marL="1832869" indent="0">
              <a:buNone/>
              <a:defRPr sz="2700"/>
            </a:lvl4pPr>
            <a:lvl5pPr marL="2443825" indent="0">
              <a:buNone/>
              <a:defRPr sz="2700"/>
            </a:lvl5pPr>
            <a:lvl6pPr marL="3054782" indent="0">
              <a:buNone/>
              <a:defRPr sz="2700"/>
            </a:lvl6pPr>
            <a:lvl7pPr marL="3665738" indent="0">
              <a:buNone/>
              <a:defRPr sz="2700"/>
            </a:lvl7pPr>
            <a:lvl8pPr marL="4276695" indent="0">
              <a:buNone/>
              <a:defRPr sz="2700"/>
            </a:lvl8pPr>
            <a:lvl9pPr marL="4887651" indent="0">
              <a:buNone/>
              <a:defRPr sz="27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881902" y="10019032"/>
            <a:ext cx="5760720" cy="1502408"/>
          </a:xfrm>
        </p:spPr>
        <p:txBody>
          <a:bodyPr/>
          <a:lstStyle>
            <a:lvl1pPr marL="0" indent="0">
              <a:buNone/>
              <a:defRPr sz="1900"/>
            </a:lvl1pPr>
            <a:lvl2pPr marL="610956" indent="0">
              <a:buNone/>
              <a:defRPr sz="1600"/>
            </a:lvl2pPr>
            <a:lvl3pPr marL="1221913" indent="0">
              <a:buNone/>
              <a:defRPr sz="1300"/>
            </a:lvl3pPr>
            <a:lvl4pPr marL="1832869" indent="0">
              <a:buNone/>
              <a:defRPr sz="1200"/>
            </a:lvl4pPr>
            <a:lvl5pPr marL="2443825" indent="0">
              <a:buNone/>
              <a:defRPr sz="1200"/>
            </a:lvl5pPr>
            <a:lvl6pPr marL="3054782" indent="0">
              <a:buNone/>
              <a:defRPr sz="1200"/>
            </a:lvl6pPr>
            <a:lvl7pPr marL="3665738" indent="0">
              <a:buNone/>
              <a:defRPr sz="1200"/>
            </a:lvl7pPr>
            <a:lvl8pPr marL="4276695" indent="0">
              <a:buNone/>
              <a:defRPr sz="1200"/>
            </a:lvl8pPr>
            <a:lvl9pPr marL="4887651" indent="0">
              <a:buNone/>
              <a:defRPr sz="12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92ED74-378F-44AC-904E-0868C54339F8}" type="datetimeFigureOut">
              <a:rPr lang="ko-KR" altLang="en-US" smtClean="0"/>
              <a:t>2017-03-21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8130E5-0012-4D6B-86B7-310C339914F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428246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80060" y="512657"/>
            <a:ext cx="8641080" cy="2133600"/>
          </a:xfrm>
          <a:prstGeom prst="rect">
            <a:avLst/>
          </a:prstGeom>
        </p:spPr>
        <p:txBody>
          <a:bodyPr vert="horz" lIns="122191" tIns="61096" rIns="122191" bIns="61096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80060" y="2987041"/>
            <a:ext cx="8641080" cy="8448464"/>
          </a:xfrm>
          <a:prstGeom prst="rect">
            <a:avLst/>
          </a:prstGeom>
        </p:spPr>
        <p:txBody>
          <a:bodyPr vert="horz" lIns="122191" tIns="61096" rIns="122191" bIns="61096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80060" y="11865188"/>
            <a:ext cx="2240280" cy="681567"/>
          </a:xfrm>
          <a:prstGeom prst="rect">
            <a:avLst/>
          </a:prstGeom>
        </p:spPr>
        <p:txBody>
          <a:bodyPr vert="horz" lIns="122191" tIns="61096" rIns="122191" bIns="61096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92ED74-378F-44AC-904E-0868C54339F8}" type="datetimeFigureOut">
              <a:rPr lang="ko-KR" altLang="en-US" smtClean="0"/>
              <a:t>2017-03-21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280410" y="11865188"/>
            <a:ext cx="3040380" cy="681567"/>
          </a:xfrm>
          <a:prstGeom prst="rect">
            <a:avLst/>
          </a:prstGeom>
        </p:spPr>
        <p:txBody>
          <a:bodyPr vert="horz" lIns="122191" tIns="61096" rIns="122191" bIns="61096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880860" y="11865188"/>
            <a:ext cx="2240280" cy="681567"/>
          </a:xfrm>
          <a:prstGeom prst="rect">
            <a:avLst/>
          </a:prstGeom>
        </p:spPr>
        <p:txBody>
          <a:bodyPr vert="horz" lIns="122191" tIns="61096" rIns="122191" bIns="61096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8130E5-0012-4D6B-86B7-310C339914F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407888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221913" rtl="0" eaLnBrk="1" latinLnBrk="1" hangingPunct="1">
        <a:spcBef>
          <a:spcPct val="0"/>
        </a:spcBef>
        <a:buNone/>
        <a:defRPr sz="5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8217" indent="-458217" algn="l" defTabSz="1221913" rtl="0" eaLnBrk="1" latinLnBrk="1" hangingPunct="1">
        <a:spcBef>
          <a:spcPct val="20000"/>
        </a:spcBef>
        <a:buFont typeface="Arial" panose="020B0604020202020204" pitchFamily="34" charset="0"/>
        <a:buChar char="•"/>
        <a:defRPr sz="4300" kern="1200">
          <a:solidFill>
            <a:schemeClr val="tx1"/>
          </a:solidFill>
          <a:latin typeface="+mn-lt"/>
          <a:ea typeface="+mn-ea"/>
          <a:cs typeface="+mn-cs"/>
        </a:defRPr>
      </a:lvl1pPr>
      <a:lvl2pPr marL="992804" indent="-381848" algn="l" defTabSz="1221913" rtl="0" eaLnBrk="1" latinLnBrk="1" hangingPunct="1">
        <a:spcBef>
          <a:spcPct val="20000"/>
        </a:spcBef>
        <a:buFont typeface="Arial" panose="020B0604020202020204" pitchFamily="34" charset="0"/>
        <a:buChar char="–"/>
        <a:defRPr sz="3700" kern="1200">
          <a:solidFill>
            <a:schemeClr val="tx1"/>
          </a:solidFill>
          <a:latin typeface="+mn-lt"/>
          <a:ea typeface="+mn-ea"/>
          <a:cs typeface="+mn-cs"/>
        </a:defRPr>
      </a:lvl2pPr>
      <a:lvl3pPr marL="1527391" indent="-305478" algn="l" defTabSz="1221913" rtl="0" eaLnBrk="1" latinLnBrk="1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138347" indent="-305478" algn="l" defTabSz="1221913" rtl="0" eaLnBrk="1" latinLnBrk="1" hangingPunct="1">
        <a:spcBef>
          <a:spcPct val="20000"/>
        </a:spcBef>
        <a:buFont typeface="Arial" panose="020B0604020202020204" pitchFamily="34" charset="0"/>
        <a:buChar char="–"/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2749304" indent="-305478" algn="l" defTabSz="1221913" rtl="0" eaLnBrk="1" latinLnBrk="1" hangingPunct="1">
        <a:spcBef>
          <a:spcPct val="20000"/>
        </a:spcBef>
        <a:buFont typeface="Arial" panose="020B0604020202020204" pitchFamily="34" charset="0"/>
        <a:buChar char="»"/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360260" indent="-305478" algn="l" defTabSz="1221913" rtl="0" eaLnBrk="1" latinLnBrk="1" hangingPunct="1">
        <a:spcBef>
          <a:spcPct val="2000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3971216" indent="-305478" algn="l" defTabSz="1221913" rtl="0" eaLnBrk="1" latinLnBrk="1" hangingPunct="1">
        <a:spcBef>
          <a:spcPct val="2000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4582173" indent="-305478" algn="l" defTabSz="1221913" rtl="0" eaLnBrk="1" latinLnBrk="1" hangingPunct="1">
        <a:spcBef>
          <a:spcPct val="2000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193129" indent="-305478" algn="l" defTabSz="1221913" rtl="0" eaLnBrk="1" latinLnBrk="1" hangingPunct="1">
        <a:spcBef>
          <a:spcPct val="2000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1221913" rtl="0" eaLnBrk="1" latinLnBrk="1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10956" algn="l" defTabSz="1221913" rtl="0" eaLnBrk="1" latinLnBrk="1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21913" algn="l" defTabSz="1221913" rtl="0" eaLnBrk="1" latinLnBrk="1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32869" algn="l" defTabSz="1221913" rtl="0" eaLnBrk="1" latinLnBrk="1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43825" algn="l" defTabSz="1221913" rtl="0" eaLnBrk="1" latinLnBrk="1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54782" algn="l" defTabSz="1221913" rtl="0" eaLnBrk="1" latinLnBrk="1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65738" algn="l" defTabSz="1221913" rtl="0" eaLnBrk="1" latinLnBrk="1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76695" algn="l" defTabSz="1221913" rtl="0" eaLnBrk="1" latinLnBrk="1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87651" algn="l" defTabSz="1221913" rtl="0" eaLnBrk="1" latinLnBrk="1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그림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601200" cy="12801600"/>
          </a:xfrm>
          <a:prstGeom prst="rect">
            <a:avLst/>
          </a:prstGeom>
        </p:spPr>
      </p:pic>
      <p:sp>
        <p:nvSpPr>
          <p:cNvPr id="3" name="TextBox 3"/>
          <p:cNvSpPr txBox="1"/>
          <p:nvPr/>
        </p:nvSpPr>
        <p:spPr>
          <a:xfrm>
            <a:off x="282115" y="129340"/>
            <a:ext cx="9036970" cy="1015663"/>
          </a:xfrm>
          <a:prstGeom prst="rect">
            <a:avLst/>
          </a:prstGeom>
          <a:solidFill>
            <a:srgbClr val="92D050">
              <a:alpha val="45000"/>
            </a:srgbClr>
          </a:solidFill>
        </p:spPr>
        <p:txBody>
          <a:bodyPr wrap="square" rtlCol="0">
            <a:spAutoFit/>
          </a:bodyPr>
          <a:lstStyle>
            <a:defPPr>
              <a:defRPr lang="ko-KR"/>
            </a:defPPr>
            <a:lvl1pPr marL="0" algn="l" defTabSz="91407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034" algn="l" defTabSz="91407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070" algn="l" defTabSz="91407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106" algn="l" defTabSz="91407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140" algn="l" defTabSz="91407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5176" algn="l" defTabSz="91407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2211" algn="l" defTabSz="91407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199246" algn="l" defTabSz="91407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6281" algn="l" defTabSz="91407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6000" b="1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0000"/>
                </a:solidFill>
                <a:latin typeface="+mn-ea"/>
              </a:rPr>
              <a:t>정 전   안 내</a:t>
            </a:r>
            <a:endParaRPr lang="ko-KR" altLang="en-US" sz="6000" b="1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rgbClr val="FF0000"/>
              </a:solidFill>
              <a:latin typeface="+mn-ea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-32490" y="1580114"/>
            <a:ext cx="9729770" cy="105259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AutoNum type="arabicPeriod"/>
            </a:pPr>
            <a:r>
              <a:rPr lang="ko-KR" altLang="en-US" sz="4000" b="1" dirty="0" smtClean="0">
                <a:latin typeface="+mn-ea"/>
              </a:rPr>
              <a:t>정전 시간</a:t>
            </a:r>
            <a:endParaRPr lang="en-US" altLang="ko-KR" sz="4000" b="1" dirty="0" smtClean="0">
              <a:latin typeface="+mn-ea"/>
            </a:endParaRPr>
          </a:p>
          <a:p>
            <a:r>
              <a:rPr lang="ko-KR" altLang="en-US" sz="3600" dirty="0" smtClean="0">
                <a:latin typeface="+mn-ea"/>
              </a:rPr>
              <a:t> </a:t>
            </a:r>
            <a:r>
              <a:rPr lang="ko-KR" altLang="en-US" sz="3600" dirty="0" smtClean="0">
                <a:latin typeface="+mn-ea"/>
              </a:rPr>
              <a:t>▶ </a:t>
            </a:r>
            <a:r>
              <a:rPr lang="en-US" altLang="ko-KR" sz="3600" b="1" dirty="0" smtClean="0">
                <a:solidFill>
                  <a:srgbClr val="FF0000"/>
                </a:solidFill>
                <a:latin typeface="+mn-ea"/>
              </a:rPr>
              <a:t>2017.03.25</a:t>
            </a:r>
            <a:r>
              <a:rPr lang="en-US" altLang="ko-KR" sz="3600" b="1" dirty="0" smtClean="0">
                <a:solidFill>
                  <a:srgbClr val="FF0000"/>
                </a:solidFill>
                <a:latin typeface="+mn-ea"/>
              </a:rPr>
              <a:t>.(</a:t>
            </a:r>
            <a:r>
              <a:rPr lang="ko-KR" altLang="en-US" sz="3600" b="1" dirty="0" smtClean="0">
                <a:solidFill>
                  <a:srgbClr val="FF0000"/>
                </a:solidFill>
                <a:latin typeface="+mn-ea"/>
              </a:rPr>
              <a:t>토</a:t>
            </a:r>
            <a:r>
              <a:rPr lang="en-US" altLang="ko-KR" sz="3600" b="1" dirty="0" smtClean="0">
                <a:solidFill>
                  <a:srgbClr val="FF0000"/>
                </a:solidFill>
                <a:latin typeface="+mn-ea"/>
              </a:rPr>
              <a:t>) 06:00 ~ 08:00 </a:t>
            </a:r>
            <a:r>
              <a:rPr lang="en-US" altLang="ko-KR" sz="3600" b="1" dirty="0" smtClean="0">
                <a:latin typeface="+mn-ea"/>
              </a:rPr>
              <a:t>(2</a:t>
            </a:r>
            <a:r>
              <a:rPr lang="ko-KR" altLang="en-US" sz="3600" b="1" dirty="0" smtClean="0">
                <a:latin typeface="+mn-ea"/>
              </a:rPr>
              <a:t>시간</a:t>
            </a:r>
            <a:r>
              <a:rPr lang="en-US" altLang="ko-KR" sz="3600" b="1" dirty="0" smtClean="0">
                <a:latin typeface="+mn-ea"/>
              </a:rPr>
              <a:t>)</a:t>
            </a:r>
          </a:p>
          <a:p>
            <a:r>
              <a:rPr lang="ko-KR" altLang="en-US" sz="3600" b="1" dirty="0" smtClean="0">
                <a:latin typeface="+mn-ea"/>
              </a:rPr>
              <a:t> </a:t>
            </a:r>
            <a:r>
              <a:rPr lang="ko-KR" altLang="en-US" sz="3600" dirty="0" smtClean="0">
                <a:latin typeface="+mn-ea"/>
              </a:rPr>
              <a:t>▶</a:t>
            </a:r>
            <a:r>
              <a:rPr lang="en-US" altLang="ko-KR" sz="3600" b="1" dirty="0" smtClean="0">
                <a:latin typeface="+mn-ea"/>
              </a:rPr>
              <a:t> </a:t>
            </a:r>
            <a:r>
              <a:rPr lang="en-US" altLang="ko-KR" sz="3600" b="1" dirty="0">
                <a:solidFill>
                  <a:srgbClr val="0000FF"/>
                </a:solidFill>
                <a:latin typeface="+mn-ea"/>
              </a:rPr>
              <a:t>2017.03.25.(</a:t>
            </a:r>
            <a:r>
              <a:rPr lang="ko-KR" altLang="en-US" sz="3600" b="1" dirty="0">
                <a:solidFill>
                  <a:srgbClr val="0000FF"/>
                </a:solidFill>
                <a:latin typeface="+mn-ea"/>
              </a:rPr>
              <a:t>토</a:t>
            </a:r>
            <a:r>
              <a:rPr lang="en-US" altLang="ko-KR" sz="3600" b="1" dirty="0">
                <a:solidFill>
                  <a:srgbClr val="0000FF"/>
                </a:solidFill>
                <a:latin typeface="+mn-ea"/>
              </a:rPr>
              <a:t>) </a:t>
            </a:r>
            <a:r>
              <a:rPr lang="en-US" altLang="ko-KR" sz="3600" b="1" dirty="0" smtClean="0">
                <a:solidFill>
                  <a:srgbClr val="0000FF"/>
                </a:solidFill>
                <a:latin typeface="+mn-ea"/>
              </a:rPr>
              <a:t>20:00 </a:t>
            </a:r>
            <a:r>
              <a:rPr lang="en-US" altLang="ko-KR" sz="3600" b="1" dirty="0">
                <a:solidFill>
                  <a:srgbClr val="0000FF"/>
                </a:solidFill>
                <a:latin typeface="+mn-ea"/>
              </a:rPr>
              <a:t>~ </a:t>
            </a:r>
            <a:r>
              <a:rPr lang="en-US" altLang="ko-KR" sz="3600" b="1" dirty="0" smtClean="0">
                <a:solidFill>
                  <a:srgbClr val="0000FF"/>
                </a:solidFill>
                <a:latin typeface="+mn-ea"/>
              </a:rPr>
              <a:t>20:30</a:t>
            </a:r>
            <a:r>
              <a:rPr lang="en-US" altLang="ko-KR" sz="3600" b="1" dirty="0" smtClean="0">
                <a:solidFill>
                  <a:srgbClr val="0070C0"/>
                </a:solidFill>
                <a:latin typeface="+mn-ea"/>
              </a:rPr>
              <a:t> </a:t>
            </a:r>
            <a:r>
              <a:rPr lang="en-US" altLang="ko-KR" sz="3600" b="1" dirty="0" smtClean="0">
                <a:latin typeface="+mn-ea"/>
              </a:rPr>
              <a:t>(30</a:t>
            </a:r>
            <a:r>
              <a:rPr lang="ko-KR" altLang="en-US" sz="3600" b="1" dirty="0" smtClean="0">
                <a:latin typeface="+mn-ea"/>
              </a:rPr>
              <a:t>분</a:t>
            </a:r>
            <a:r>
              <a:rPr lang="en-US" altLang="ko-KR" sz="3600" b="1" dirty="0" smtClean="0">
                <a:latin typeface="+mn-ea"/>
              </a:rPr>
              <a:t>)</a:t>
            </a:r>
          </a:p>
          <a:p>
            <a:r>
              <a:rPr lang="ko-KR" altLang="en-US" sz="3600" b="1" dirty="0" smtClean="0">
                <a:latin typeface="+mn-ea"/>
              </a:rPr>
              <a:t> </a:t>
            </a:r>
            <a:r>
              <a:rPr lang="ko-KR" altLang="en-US" sz="3600" dirty="0">
                <a:latin typeface="+mn-ea"/>
              </a:rPr>
              <a:t>▶</a:t>
            </a:r>
            <a:r>
              <a:rPr lang="en-US" altLang="ko-KR" sz="3600" b="1" dirty="0" smtClean="0">
                <a:latin typeface="+mn-ea"/>
              </a:rPr>
              <a:t> </a:t>
            </a:r>
            <a:r>
              <a:rPr lang="en-US" altLang="ko-KR" sz="3600" b="1" dirty="0" smtClean="0">
                <a:solidFill>
                  <a:srgbClr val="0000FF"/>
                </a:solidFill>
                <a:latin typeface="+mn-ea"/>
              </a:rPr>
              <a:t>2017.03.26.(</a:t>
            </a:r>
            <a:r>
              <a:rPr lang="ko-KR" altLang="en-US" sz="3600" b="1" dirty="0" smtClean="0">
                <a:solidFill>
                  <a:srgbClr val="0000FF"/>
                </a:solidFill>
                <a:latin typeface="+mn-ea"/>
              </a:rPr>
              <a:t>일</a:t>
            </a:r>
            <a:r>
              <a:rPr lang="en-US" altLang="ko-KR" sz="3600" b="1" dirty="0" smtClean="0">
                <a:solidFill>
                  <a:srgbClr val="0000FF"/>
                </a:solidFill>
                <a:latin typeface="+mn-ea"/>
              </a:rPr>
              <a:t>) 08:30 </a:t>
            </a:r>
            <a:r>
              <a:rPr lang="en-US" altLang="ko-KR" sz="3600" b="1" dirty="0">
                <a:solidFill>
                  <a:srgbClr val="0000FF"/>
                </a:solidFill>
                <a:latin typeface="+mn-ea"/>
              </a:rPr>
              <a:t>~ </a:t>
            </a:r>
            <a:r>
              <a:rPr lang="en-US" altLang="ko-KR" sz="3600" b="1" dirty="0" smtClean="0">
                <a:solidFill>
                  <a:srgbClr val="0000FF"/>
                </a:solidFill>
                <a:latin typeface="+mn-ea"/>
              </a:rPr>
              <a:t>09:00 </a:t>
            </a:r>
            <a:r>
              <a:rPr lang="en-US" altLang="ko-KR" sz="3600" b="1" dirty="0" smtClean="0">
                <a:latin typeface="+mn-ea"/>
              </a:rPr>
              <a:t>(30</a:t>
            </a:r>
            <a:r>
              <a:rPr lang="ko-KR" altLang="en-US" sz="3600" b="1" dirty="0" smtClean="0">
                <a:latin typeface="+mn-ea"/>
              </a:rPr>
              <a:t>분</a:t>
            </a:r>
            <a:r>
              <a:rPr lang="en-US" altLang="ko-KR" sz="3600" b="1" dirty="0" smtClean="0">
                <a:latin typeface="+mn-ea"/>
              </a:rPr>
              <a:t>)</a:t>
            </a:r>
          </a:p>
          <a:p>
            <a:r>
              <a:rPr lang="ko-KR" altLang="en-US" sz="3600" b="1" dirty="0" smtClean="0">
                <a:latin typeface="+mn-ea"/>
              </a:rPr>
              <a:t> </a:t>
            </a:r>
            <a:r>
              <a:rPr lang="ko-KR" altLang="en-US" sz="3600" dirty="0">
                <a:latin typeface="+mn-ea"/>
              </a:rPr>
              <a:t>▶</a:t>
            </a:r>
            <a:r>
              <a:rPr lang="en-US" altLang="ko-KR" sz="3600" b="1" dirty="0" smtClean="0">
                <a:latin typeface="+mn-ea"/>
              </a:rPr>
              <a:t> </a:t>
            </a:r>
            <a:r>
              <a:rPr lang="en-US" altLang="ko-KR" sz="3600" b="1" dirty="0" smtClean="0">
                <a:solidFill>
                  <a:srgbClr val="FF0000"/>
                </a:solidFill>
                <a:latin typeface="+mn-ea"/>
              </a:rPr>
              <a:t>2017.03.26.(</a:t>
            </a:r>
            <a:r>
              <a:rPr lang="ko-KR" altLang="en-US" sz="3600" b="1" dirty="0" smtClean="0">
                <a:solidFill>
                  <a:srgbClr val="FF0000"/>
                </a:solidFill>
                <a:latin typeface="+mn-ea"/>
              </a:rPr>
              <a:t>일</a:t>
            </a:r>
            <a:r>
              <a:rPr lang="en-US" altLang="ko-KR" sz="3600" b="1" dirty="0" smtClean="0">
                <a:solidFill>
                  <a:srgbClr val="FF0000"/>
                </a:solidFill>
                <a:latin typeface="+mn-ea"/>
              </a:rPr>
              <a:t>) 18:00 </a:t>
            </a:r>
            <a:r>
              <a:rPr lang="en-US" altLang="ko-KR" sz="3600" b="1" dirty="0">
                <a:solidFill>
                  <a:srgbClr val="FF0000"/>
                </a:solidFill>
                <a:latin typeface="+mn-ea"/>
              </a:rPr>
              <a:t>~ </a:t>
            </a:r>
            <a:r>
              <a:rPr lang="en-US" altLang="ko-KR" sz="3600" b="1" dirty="0" smtClean="0">
                <a:solidFill>
                  <a:srgbClr val="FF0000"/>
                </a:solidFill>
                <a:latin typeface="+mn-ea"/>
              </a:rPr>
              <a:t>20:00 </a:t>
            </a:r>
            <a:r>
              <a:rPr lang="en-US" altLang="ko-KR" sz="3600" b="1" dirty="0">
                <a:latin typeface="+mn-ea"/>
              </a:rPr>
              <a:t>(2</a:t>
            </a:r>
            <a:r>
              <a:rPr lang="ko-KR" altLang="en-US" sz="3600" b="1" dirty="0">
                <a:latin typeface="+mn-ea"/>
              </a:rPr>
              <a:t>시간</a:t>
            </a:r>
            <a:r>
              <a:rPr lang="en-US" altLang="ko-KR" sz="3600" dirty="0" smtClean="0">
                <a:latin typeface="+mn-ea"/>
              </a:rPr>
              <a:t>)</a:t>
            </a:r>
          </a:p>
          <a:p>
            <a:endParaRPr lang="en-US" altLang="ko-KR" sz="1800" b="1" dirty="0" smtClean="0">
              <a:latin typeface="+mn-ea"/>
            </a:endParaRPr>
          </a:p>
          <a:p>
            <a:endParaRPr lang="en-US" altLang="ko-KR" sz="4400" b="1" dirty="0" smtClean="0">
              <a:latin typeface="+mn-ea"/>
            </a:endParaRPr>
          </a:p>
          <a:p>
            <a:r>
              <a:rPr lang="en-US" altLang="ko-KR" sz="4000" b="1" dirty="0" smtClean="0">
                <a:latin typeface="+mn-ea"/>
              </a:rPr>
              <a:t>2. </a:t>
            </a:r>
            <a:r>
              <a:rPr lang="ko-KR" altLang="en-US" sz="4000" b="1" dirty="0" smtClean="0">
                <a:latin typeface="+mn-ea"/>
              </a:rPr>
              <a:t>작업 내용</a:t>
            </a:r>
            <a:endParaRPr lang="en-US" altLang="ko-KR" sz="4000" b="1" dirty="0" smtClean="0">
              <a:latin typeface="+mn-ea"/>
            </a:endParaRPr>
          </a:p>
          <a:p>
            <a:r>
              <a:rPr lang="ko-KR" altLang="en-US" sz="4000" b="1" dirty="0" smtClean="0">
                <a:latin typeface="+mn-ea"/>
              </a:rPr>
              <a:t>   경산캠퍼스 주변전실 변압기 교체</a:t>
            </a:r>
            <a:endParaRPr lang="en-US" altLang="ko-KR" sz="3600" dirty="0">
              <a:latin typeface="+mn-ea"/>
            </a:endParaRPr>
          </a:p>
          <a:p>
            <a:endParaRPr lang="en-US" altLang="ko-KR" sz="2000" b="1" dirty="0" smtClean="0">
              <a:latin typeface="+mn-ea"/>
            </a:endParaRPr>
          </a:p>
          <a:p>
            <a:endParaRPr lang="en-US" altLang="ko-KR" sz="4000" b="1" dirty="0" smtClean="0">
              <a:latin typeface="+mn-ea"/>
            </a:endParaRPr>
          </a:p>
          <a:p>
            <a:r>
              <a:rPr lang="en-US" altLang="ko-KR" sz="4000" b="1" dirty="0" smtClean="0">
                <a:latin typeface="+mn-ea"/>
              </a:rPr>
              <a:t>3. </a:t>
            </a:r>
            <a:r>
              <a:rPr lang="ko-KR" altLang="en-US" sz="4000" b="1" dirty="0" smtClean="0">
                <a:latin typeface="+mn-ea"/>
              </a:rPr>
              <a:t>유의 사항</a:t>
            </a:r>
            <a:endParaRPr lang="en-US" altLang="ko-KR" sz="4000" b="1" dirty="0" smtClean="0">
              <a:latin typeface="+mn-ea"/>
            </a:endParaRPr>
          </a:p>
          <a:p>
            <a:r>
              <a:rPr lang="en-US" altLang="ko-KR" sz="3600" b="1" dirty="0" smtClean="0">
                <a:latin typeface="+mn-ea"/>
              </a:rPr>
              <a:t>  </a:t>
            </a:r>
            <a:r>
              <a:rPr lang="ko-KR" altLang="en-US" sz="3600" b="1" dirty="0" smtClean="0">
                <a:latin typeface="+mn-ea"/>
              </a:rPr>
              <a:t>가</a:t>
            </a:r>
            <a:r>
              <a:rPr lang="en-US" altLang="ko-KR" sz="3600" b="1" dirty="0" smtClean="0">
                <a:latin typeface="+mn-ea"/>
              </a:rPr>
              <a:t>. </a:t>
            </a:r>
            <a:r>
              <a:rPr lang="ko-KR" altLang="en-US" sz="3600" b="1" dirty="0" smtClean="0">
                <a:latin typeface="+mn-ea"/>
              </a:rPr>
              <a:t>경산캠퍼스 내 </a:t>
            </a:r>
            <a:r>
              <a:rPr lang="ko-KR" altLang="en-US" sz="3600" b="1" dirty="0" smtClean="0">
                <a:solidFill>
                  <a:srgbClr val="0000FF"/>
                </a:solidFill>
                <a:latin typeface="+mn-ea"/>
              </a:rPr>
              <a:t>비호생활관만</a:t>
            </a:r>
            <a:r>
              <a:rPr lang="ko-KR" altLang="en-US" sz="3200" b="1" dirty="0" smtClean="0">
                <a:solidFill>
                  <a:srgbClr val="0000FF"/>
                </a:solidFill>
                <a:latin typeface="+mn-ea"/>
              </a:rPr>
              <a:t> </a:t>
            </a:r>
            <a:r>
              <a:rPr lang="ko-KR" altLang="en-US" sz="3600" b="1" dirty="0" smtClean="0">
                <a:solidFill>
                  <a:srgbClr val="0000FF"/>
                </a:solidFill>
                <a:latin typeface="+mn-ea"/>
              </a:rPr>
              <a:t>비상발전기 </a:t>
            </a:r>
            <a:endParaRPr lang="en-US" altLang="ko-KR" sz="3600" b="1" dirty="0" smtClean="0">
              <a:solidFill>
                <a:srgbClr val="0000FF"/>
              </a:solidFill>
              <a:latin typeface="+mn-ea"/>
            </a:endParaRPr>
          </a:p>
          <a:p>
            <a:r>
              <a:rPr lang="en-US" altLang="ko-KR" sz="3600" b="1" dirty="0">
                <a:solidFill>
                  <a:srgbClr val="0000FF"/>
                </a:solidFill>
                <a:latin typeface="+mn-ea"/>
              </a:rPr>
              <a:t> </a:t>
            </a:r>
            <a:r>
              <a:rPr lang="en-US" altLang="ko-KR" sz="3600" b="1" dirty="0" smtClean="0">
                <a:solidFill>
                  <a:srgbClr val="0000FF"/>
                </a:solidFill>
                <a:latin typeface="+mn-ea"/>
              </a:rPr>
              <a:t>     </a:t>
            </a:r>
            <a:r>
              <a:rPr lang="ko-KR" altLang="en-US" sz="3600" b="1" dirty="0" smtClean="0">
                <a:solidFill>
                  <a:srgbClr val="0000FF"/>
                </a:solidFill>
                <a:latin typeface="+mn-ea"/>
              </a:rPr>
              <a:t>가동</a:t>
            </a:r>
            <a:endParaRPr lang="en-US" altLang="ko-KR" sz="3600" b="1" dirty="0" smtClean="0">
              <a:solidFill>
                <a:srgbClr val="0000FF"/>
              </a:solidFill>
              <a:latin typeface="+mn-ea"/>
            </a:endParaRPr>
          </a:p>
          <a:p>
            <a:r>
              <a:rPr lang="en-US" altLang="ko-KR" sz="3600" b="1" dirty="0">
                <a:latin typeface="+mn-ea"/>
              </a:rPr>
              <a:t> </a:t>
            </a:r>
            <a:r>
              <a:rPr lang="en-US" altLang="ko-KR" sz="3600" b="1" dirty="0" smtClean="0">
                <a:latin typeface="+mn-ea"/>
              </a:rPr>
              <a:t> </a:t>
            </a:r>
            <a:r>
              <a:rPr lang="ko-KR" altLang="en-US" sz="3600" b="1" dirty="0" smtClean="0">
                <a:latin typeface="+mn-ea"/>
              </a:rPr>
              <a:t>나</a:t>
            </a:r>
            <a:r>
              <a:rPr lang="en-US" altLang="ko-KR" sz="3600" b="1" dirty="0" smtClean="0">
                <a:latin typeface="+mn-ea"/>
              </a:rPr>
              <a:t>. </a:t>
            </a:r>
            <a:r>
              <a:rPr lang="ko-KR" altLang="en-US" sz="3600" b="1" dirty="0" smtClean="0">
                <a:solidFill>
                  <a:srgbClr val="FF0000"/>
                </a:solidFill>
                <a:latin typeface="+mn-ea"/>
              </a:rPr>
              <a:t>교내 전체 임대시설</a:t>
            </a:r>
            <a:r>
              <a:rPr lang="en-US" altLang="ko-KR" sz="3600" b="1" dirty="0" smtClean="0">
                <a:solidFill>
                  <a:srgbClr val="FF0000"/>
                </a:solidFill>
                <a:latin typeface="+mn-ea"/>
              </a:rPr>
              <a:t>(</a:t>
            </a:r>
            <a:r>
              <a:rPr lang="ko-KR" altLang="en-US" sz="3600" b="1" dirty="0" smtClean="0">
                <a:solidFill>
                  <a:srgbClr val="FF0000"/>
                </a:solidFill>
                <a:latin typeface="+mn-ea"/>
              </a:rPr>
              <a:t>식당</a:t>
            </a:r>
            <a:r>
              <a:rPr lang="en-US" altLang="ko-KR" sz="3600" b="1" dirty="0" smtClean="0">
                <a:solidFill>
                  <a:srgbClr val="FF0000"/>
                </a:solidFill>
                <a:latin typeface="+mn-ea"/>
              </a:rPr>
              <a:t>,</a:t>
            </a:r>
            <a:r>
              <a:rPr lang="ko-KR" altLang="en-US" sz="3600" b="1" dirty="0" smtClean="0">
                <a:solidFill>
                  <a:srgbClr val="FF0000"/>
                </a:solidFill>
                <a:latin typeface="+mn-ea"/>
              </a:rPr>
              <a:t>매점</a:t>
            </a:r>
            <a:r>
              <a:rPr lang="en-US" altLang="ko-KR" sz="3600" b="1" dirty="0" smtClean="0">
                <a:solidFill>
                  <a:srgbClr val="FF0000"/>
                </a:solidFill>
                <a:latin typeface="+mn-ea"/>
              </a:rPr>
              <a:t>) </a:t>
            </a:r>
            <a:r>
              <a:rPr lang="ko-KR" altLang="en-US" sz="3600" b="1" dirty="0" smtClean="0">
                <a:solidFill>
                  <a:srgbClr val="FF0000"/>
                </a:solidFill>
                <a:latin typeface="+mn-ea"/>
              </a:rPr>
              <a:t>이용 불가</a:t>
            </a:r>
            <a:endParaRPr lang="en-US" altLang="ko-KR" sz="3600" b="1" dirty="0" smtClean="0">
              <a:solidFill>
                <a:srgbClr val="FF0000"/>
              </a:solidFill>
              <a:latin typeface="+mn-ea"/>
            </a:endParaRPr>
          </a:p>
          <a:p>
            <a:r>
              <a:rPr lang="en-US" altLang="ko-KR" sz="3600" b="1" dirty="0">
                <a:latin typeface="+mn-ea"/>
              </a:rPr>
              <a:t> </a:t>
            </a:r>
            <a:r>
              <a:rPr lang="en-US" altLang="ko-KR" sz="3600" b="1" dirty="0" smtClean="0">
                <a:latin typeface="+mn-ea"/>
              </a:rPr>
              <a:t> </a:t>
            </a:r>
            <a:r>
              <a:rPr lang="ko-KR" altLang="en-US" sz="3600" b="1" dirty="0" smtClean="0">
                <a:latin typeface="+mn-ea"/>
              </a:rPr>
              <a:t>다</a:t>
            </a:r>
            <a:r>
              <a:rPr lang="en-US" altLang="ko-KR" sz="3600" b="1" dirty="0" smtClean="0">
                <a:latin typeface="+mn-ea"/>
              </a:rPr>
              <a:t>. </a:t>
            </a:r>
            <a:r>
              <a:rPr lang="ko-KR" altLang="en-US" sz="3600" b="1" dirty="0" smtClean="0">
                <a:latin typeface="+mn-ea"/>
              </a:rPr>
              <a:t>비상발전기 가동 시 예상치 못한 정전이</a:t>
            </a:r>
            <a:endParaRPr lang="en-US" altLang="ko-KR" sz="3600" b="1" dirty="0" smtClean="0">
              <a:latin typeface="+mn-ea"/>
            </a:endParaRPr>
          </a:p>
          <a:p>
            <a:r>
              <a:rPr lang="en-US" altLang="ko-KR" sz="3600" b="1" dirty="0">
                <a:latin typeface="+mn-ea"/>
              </a:rPr>
              <a:t> </a:t>
            </a:r>
            <a:r>
              <a:rPr lang="en-US" altLang="ko-KR" sz="3600" b="1" dirty="0" smtClean="0">
                <a:latin typeface="+mn-ea"/>
              </a:rPr>
              <a:t>   </a:t>
            </a:r>
            <a:r>
              <a:rPr lang="ko-KR" altLang="en-US" sz="3600" b="1" dirty="0" smtClean="0">
                <a:latin typeface="+mn-ea"/>
              </a:rPr>
              <a:t>발생 할 수도 있음을 양지하시기 바랍니다</a:t>
            </a:r>
            <a:r>
              <a:rPr lang="en-US" altLang="ko-KR" sz="3600" b="1" dirty="0" smtClean="0">
                <a:latin typeface="+mn-ea"/>
              </a:rPr>
              <a:t>.</a:t>
            </a:r>
            <a:endParaRPr lang="ko-KR" altLang="en-US" sz="3600" b="1" dirty="0">
              <a:latin typeface="+mn-ea"/>
            </a:endParaRPr>
          </a:p>
          <a:p>
            <a:endParaRPr lang="ko-KR" altLang="en-US" dirty="0"/>
          </a:p>
          <a:p>
            <a:endParaRPr lang="ko-KR" altLang="en-US" dirty="0"/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4345684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그림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601200" cy="12801600"/>
          </a:xfrm>
          <a:prstGeom prst="rect">
            <a:avLst/>
          </a:prstGeom>
        </p:spPr>
      </p:pic>
      <p:sp>
        <p:nvSpPr>
          <p:cNvPr id="3" name="TextBox 3"/>
          <p:cNvSpPr txBox="1"/>
          <p:nvPr/>
        </p:nvSpPr>
        <p:spPr>
          <a:xfrm>
            <a:off x="282115" y="129340"/>
            <a:ext cx="9036970" cy="1015663"/>
          </a:xfrm>
          <a:prstGeom prst="rect">
            <a:avLst/>
          </a:prstGeom>
          <a:solidFill>
            <a:srgbClr val="92D050">
              <a:alpha val="45000"/>
            </a:srgbClr>
          </a:solidFill>
        </p:spPr>
        <p:txBody>
          <a:bodyPr wrap="square" rtlCol="0">
            <a:spAutoFit/>
          </a:bodyPr>
          <a:lstStyle>
            <a:defPPr>
              <a:defRPr lang="ko-KR"/>
            </a:defPPr>
            <a:lvl1pPr marL="0" algn="l" defTabSz="91407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034" algn="l" defTabSz="91407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070" algn="l" defTabSz="91407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106" algn="l" defTabSz="91407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140" algn="l" defTabSz="91407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5176" algn="l" defTabSz="91407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2211" algn="l" defTabSz="91407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199246" algn="l" defTabSz="91407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6281" algn="l" defTabSz="91407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sz="5400" b="1" dirty="0">
                <a:solidFill>
                  <a:srgbClr val="FF0000"/>
                </a:solidFill>
              </a:rPr>
              <a:t>Power</a:t>
            </a:r>
            <a:r>
              <a:rPr lang="en-US" altLang="ko-KR" sz="6000" b="1" dirty="0">
                <a:solidFill>
                  <a:srgbClr val="FF0000"/>
                </a:solidFill>
              </a:rPr>
              <a:t> </a:t>
            </a:r>
            <a:r>
              <a:rPr lang="en-US" altLang="ko-KR" sz="6000" b="1" dirty="0" smtClean="0">
                <a:solidFill>
                  <a:srgbClr val="FF0000"/>
                </a:solidFill>
              </a:rPr>
              <a:t>outage</a:t>
            </a:r>
            <a:endParaRPr lang="ko-KR" altLang="en-US" sz="6000" b="1" dirty="0">
              <a:solidFill>
                <a:srgbClr val="FF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-32490" y="1580114"/>
            <a:ext cx="9729770" cy="105259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AutoNum type="arabicPeriod"/>
            </a:pPr>
            <a:r>
              <a:rPr lang="en-US" altLang="ko-KR" sz="4000" b="1" dirty="0" smtClean="0">
                <a:latin typeface="+mn-ea"/>
              </a:rPr>
              <a:t> Date</a:t>
            </a:r>
          </a:p>
          <a:p>
            <a:r>
              <a:rPr lang="ko-KR" altLang="en-US" sz="3600" dirty="0" smtClean="0">
                <a:latin typeface="+mn-ea"/>
              </a:rPr>
              <a:t> </a:t>
            </a:r>
            <a:r>
              <a:rPr lang="ko-KR" altLang="en-US" sz="3600" dirty="0">
                <a:latin typeface="+mn-ea"/>
              </a:rPr>
              <a:t>▶</a:t>
            </a:r>
            <a:r>
              <a:rPr lang="en-US" altLang="ko-KR" sz="3600" b="1" dirty="0" smtClean="0">
                <a:latin typeface="+mn-ea"/>
              </a:rPr>
              <a:t> </a:t>
            </a:r>
            <a:r>
              <a:rPr lang="en-US" altLang="ko-KR" sz="3600" b="1" dirty="0" smtClean="0">
                <a:solidFill>
                  <a:srgbClr val="FF0000"/>
                </a:solidFill>
                <a:latin typeface="+mn-ea"/>
              </a:rPr>
              <a:t>2017.03.25.(SAT) 06:00 ~ 08:00</a:t>
            </a:r>
            <a:r>
              <a:rPr lang="en-US" altLang="ko-KR" sz="3600" b="1" dirty="0" smtClean="0">
                <a:latin typeface="+mn-ea"/>
              </a:rPr>
              <a:t>(2hours)</a:t>
            </a:r>
          </a:p>
          <a:p>
            <a:r>
              <a:rPr lang="ko-KR" altLang="en-US" sz="3600" b="1" dirty="0" smtClean="0">
                <a:latin typeface="+mn-ea"/>
              </a:rPr>
              <a:t> </a:t>
            </a:r>
            <a:r>
              <a:rPr lang="ko-KR" altLang="en-US" sz="3600" dirty="0">
                <a:latin typeface="+mn-ea"/>
              </a:rPr>
              <a:t>▶</a:t>
            </a:r>
            <a:r>
              <a:rPr lang="en-US" altLang="ko-KR" sz="3600" b="1" dirty="0" smtClean="0">
                <a:latin typeface="+mn-ea"/>
              </a:rPr>
              <a:t> </a:t>
            </a:r>
            <a:r>
              <a:rPr lang="en-US" altLang="ko-KR" sz="3600" b="1" dirty="0">
                <a:solidFill>
                  <a:srgbClr val="0000FF"/>
                </a:solidFill>
                <a:latin typeface="+mn-ea"/>
              </a:rPr>
              <a:t>2017.03.25</a:t>
            </a:r>
            <a:r>
              <a:rPr lang="en-US" altLang="ko-KR" sz="3600" b="1" dirty="0" smtClean="0">
                <a:solidFill>
                  <a:srgbClr val="0000FF"/>
                </a:solidFill>
                <a:latin typeface="+mn-ea"/>
              </a:rPr>
              <a:t>.(SAT) 20:00 </a:t>
            </a:r>
            <a:r>
              <a:rPr lang="en-US" altLang="ko-KR" sz="3600" b="1" dirty="0">
                <a:solidFill>
                  <a:srgbClr val="0000FF"/>
                </a:solidFill>
                <a:latin typeface="+mn-ea"/>
              </a:rPr>
              <a:t>~ </a:t>
            </a:r>
            <a:r>
              <a:rPr lang="en-US" altLang="ko-KR" sz="3600" b="1" dirty="0" smtClean="0">
                <a:solidFill>
                  <a:srgbClr val="0000FF"/>
                </a:solidFill>
                <a:latin typeface="+mn-ea"/>
              </a:rPr>
              <a:t>20:30</a:t>
            </a:r>
            <a:r>
              <a:rPr lang="en-US" altLang="ko-KR" sz="3600" b="1" dirty="0" smtClean="0">
                <a:latin typeface="+mn-ea"/>
              </a:rPr>
              <a:t>(30min)</a:t>
            </a:r>
          </a:p>
          <a:p>
            <a:r>
              <a:rPr lang="ko-KR" altLang="en-US" sz="3600" b="1" dirty="0" smtClean="0">
                <a:latin typeface="+mn-ea"/>
              </a:rPr>
              <a:t> </a:t>
            </a:r>
            <a:r>
              <a:rPr lang="ko-KR" altLang="en-US" sz="3600" dirty="0">
                <a:latin typeface="+mn-ea"/>
              </a:rPr>
              <a:t>▶</a:t>
            </a:r>
            <a:r>
              <a:rPr lang="en-US" altLang="ko-KR" sz="3600" b="1" dirty="0" smtClean="0">
                <a:latin typeface="+mn-ea"/>
              </a:rPr>
              <a:t> </a:t>
            </a:r>
            <a:r>
              <a:rPr lang="en-US" altLang="ko-KR" sz="3600" b="1" dirty="0" smtClean="0">
                <a:solidFill>
                  <a:srgbClr val="0000FF"/>
                </a:solidFill>
                <a:latin typeface="+mn-ea"/>
              </a:rPr>
              <a:t>2017.03.26.(SUN) 08:30 </a:t>
            </a:r>
            <a:r>
              <a:rPr lang="en-US" altLang="ko-KR" sz="3600" b="1" dirty="0">
                <a:solidFill>
                  <a:srgbClr val="0000FF"/>
                </a:solidFill>
                <a:latin typeface="+mn-ea"/>
              </a:rPr>
              <a:t>~ </a:t>
            </a:r>
            <a:r>
              <a:rPr lang="en-US" altLang="ko-KR" sz="3600" b="1" dirty="0" smtClean="0">
                <a:solidFill>
                  <a:srgbClr val="0000FF"/>
                </a:solidFill>
                <a:latin typeface="+mn-ea"/>
              </a:rPr>
              <a:t>09:00</a:t>
            </a:r>
            <a:r>
              <a:rPr lang="en-US" altLang="ko-KR" sz="3600" b="1" dirty="0" smtClean="0">
                <a:latin typeface="+mn-ea"/>
              </a:rPr>
              <a:t>(30min)</a:t>
            </a:r>
          </a:p>
          <a:p>
            <a:r>
              <a:rPr lang="ko-KR" altLang="en-US" sz="3600" b="1" dirty="0" smtClean="0">
                <a:latin typeface="+mn-ea"/>
              </a:rPr>
              <a:t> </a:t>
            </a:r>
            <a:r>
              <a:rPr lang="ko-KR" altLang="en-US" sz="3600" dirty="0">
                <a:latin typeface="+mn-ea"/>
              </a:rPr>
              <a:t>▶</a:t>
            </a:r>
            <a:r>
              <a:rPr lang="en-US" altLang="ko-KR" sz="3600" b="1" dirty="0" smtClean="0">
                <a:latin typeface="+mn-ea"/>
              </a:rPr>
              <a:t> </a:t>
            </a:r>
            <a:r>
              <a:rPr lang="en-US" altLang="ko-KR" sz="3600" b="1" dirty="0" smtClean="0">
                <a:solidFill>
                  <a:srgbClr val="FF0000"/>
                </a:solidFill>
                <a:latin typeface="+mn-ea"/>
              </a:rPr>
              <a:t>2017.03.26.(SUN) 18:00 </a:t>
            </a:r>
            <a:r>
              <a:rPr lang="en-US" altLang="ko-KR" sz="3600" b="1" dirty="0">
                <a:solidFill>
                  <a:srgbClr val="FF0000"/>
                </a:solidFill>
                <a:latin typeface="+mn-ea"/>
              </a:rPr>
              <a:t>~ </a:t>
            </a:r>
            <a:r>
              <a:rPr lang="en-US" altLang="ko-KR" sz="3600" b="1" dirty="0" smtClean="0">
                <a:solidFill>
                  <a:srgbClr val="FF0000"/>
                </a:solidFill>
                <a:latin typeface="+mn-ea"/>
              </a:rPr>
              <a:t>20:00</a:t>
            </a:r>
            <a:r>
              <a:rPr lang="en-US" altLang="ko-KR" sz="3600" b="1" dirty="0" smtClean="0">
                <a:latin typeface="+mn-ea"/>
              </a:rPr>
              <a:t>(2hours</a:t>
            </a:r>
            <a:r>
              <a:rPr lang="en-US" altLang="ko-KR" sz="3600" b="1" dirty="0">
                <a:latin typeface="+mn-ea"/>
              </a:rPr>
              <a:t>)</a:t>
            </a:r>
            <a:endParaRPr lang="en-US" altLang="ko-KR" sz="3600" b="1" dirty="0" smtClean="0">
              <a:latin typeface="+mn-ea"/>
            </a:endParaRPr>
          </a:p>
          <a:p>
            <a:endParaRPr lang="en-US" altLang="ko-KR" sz="1800" b="1" dirty="0" smtClean="0">
              <a:latin typeface="+mn-ea"/>
            </a:endParaRPr>
          </a:p>
          <a:p>
            <a:endParaRPr lang="en-US" altLang="ko-KR" sz="4400" b="1" dirty="0" smtClean="0">
              <a:latin typeface="+mn-ea"/>
            </a:endParaRPr>
          </a:p>
          <a:p>
            <a:r>
              <a:rPr lang="en-US" altLang="ko-KR" sz="4000" b="1" dirty="0" smtClean="0">
                <a:latin typeface="+mn-ea"/>
              </a:rPr>
              <a:t>2. Details</a:t>
            </a:r>
          </a:p>
          <a:p>
            <a:r>
              <a:rPr lang="ko-KR" altLang="en-US" sz="4000" b="1" dirty="0" smtClean="0">
                <a:latin typeface="+mn-ea"/>
              </a:rPr>
              <a:t>   </a:t>
            </a:r>
            <a:r>
              <a:rPr lang="en-US" altLang="ko-KR" sz="4000" b="1" dirty="0" smtClean="0">
                <a:latin typeface="+mn-ea"/>
              </a:rPr>
              <a:t>Change and repair the equipment.</a:t>
            </a:r>
            <a:endParaRPr lang="en-US" altLang="ko-KR" sz="3600" dirty="0">
              <a:latin typeface="+mn-ea"/>
            </a:endParaRPr>
          </a:p>
          <a:p>
            <a:endParaRPr lang="en-US" altLang="ko-KR" sz="2000" b="1" dirty="0" smtClean="0">
              <a:latin typeface="+mn-ea"/>
            </a:endParaRPr>
          </a:p>
          <a:p>
            <a:endParaRPr lang="en-US" altLang="ko-KR" sz="4000" b="1" dirty="0" smtClean="0">
              <a:latin typeface="+mn-ea"/>
            </a:endParaRPr>
          </a:p>
          <a:p>
            <a:r>
              <a:rPr lang="en-US" altLang="ko-KR" sz="4000" b="1" dirty="0" smtClean="0">
                <a:latin typeface="+mn-ea"/>
              </a:rPr>
              <a:t>3. Cautions</a:t>
            </a:r>
          </a:p>
          <a:p>
            <a:r>
              <a:rPr lang="en-US" altLang="ko-KR" sz="3600" b="1" dirty="0" smtClean="0">
                <a:latin typeface="+mn-ea"/>
              </a:rPr>
              <a:t> A. The emergency generator will be     </a:t>
            </a:r>
          </a:p>
          <a:p>
            <a:r>
              <a:rPr lang="en-US" altLang="ko-KR" sz="3600" b="1" dirty="0">
                <a:latin typeface="+mn-ea"/>
              </a:rPr>
              <a:t> </a:t>
            </a:r>
            <a:r>
              <a:rPr lang="en-US" altLang="ko-KR" sz="3600" b="1" dirty="0" smtClean="0">
                <a:latin typeface="+mn-ea"/>
              </a:rPr>
              <a:t>    working in dormitory</a:t>
            </a:r>
            <a:endParaRPr lang="en-US" altLang="ko-KR" sz="3600" b="1" dirty="0" smtClean="0">
              <a:solidFill>
                <a:srgbClr val="0000FF"/>
              </a:solidFill>
              <a:latin typeface="+mn-ea"/>
            </a:endParaRPr>
          </a:p>
          <a:p>
            <a:r>
              <a:rPr lang="en-US" altLang="ko-KR" sz="3600" b="1" dirty="0">
                <a:latin typeface="+mn-ea"/>
              </a:rPr>
              <a:t> B</a:t>
            </a:r>
            <a:r>
              <a:rPr lang="en-US" altLang="ko-KR" sz="3600" b="1" dirty="0" smtClean="0">
                <a:latin typeface="+mn-ea"/>
              </a:rPr>
              <a:t>. </a:t>
            </a:r>
            <a:r>
              <a:rPr lang="en-US" altLang="ko-KR" sz="3600" b="1" dirty="0" smtClean="0">
                <a:solidFill>
                  <a:srgbClr val="FF0000"/>
                </a:solidFill>
                <a:latin typeface="+mn-ea"/>
              </a:rPr>
              <a:t>You can’t use any cafeteria and store.</a:t>
            </a:r>
          </a:p>
          <a:p>
            <a:r>
              <a:rPr lang="en-US" altLang="ko-KR" sz="3600" b="1" dirty="0">
                <a:latin typeface="+mn-ea"/>
              </a:rPr>
              <a:t> </a:t>
            </a:r>
            <a:r>
              <a:rPr lang="en-US" altLang="ko-KR" sz="3600" b="1" dirty="0" smtClean="0">
                <a:latin typeface="+mn-ea"/>
              </a:rPr>
              <a:t>C. There can be unexpected power outage  </a:t>
            </a:r>
          </a:p>
          <a:p>
            <a:r>
              <a:rPr lang="en-US" altLang="ko-KR" sz="3600" b="1" dirty="0">
                <a:latin typeface="+mn-ea"/>
              </a:rPr>
              <a:t> </a:t>
            </a:r>
            <a:r>
              <a:rPr lang="en-US" altLang="ko-KR" sz="3600" b="1" dirty="0" smtClean="0">
                <a:latin typeface="+mn-ea"/>
              </a:rPr>
              <a:t>   during working emergency generator.</a:t>
            </a:r>
            <a:endParaRPr lang="ko-KR" altLang="en-US" sz="3600" b="1" dirty="0">
              <a:latin typeface="+mn-ea"/>
            </a:endParaRPr>
          </a:p>
          <a:p>
            <a:endParaRPr lang="ko-KR" altLang="en-US" dirty="0"/>
          </a:p>
          <a:p>
            <a:endParaRPr lang="ko-KR" altLang="en-US" dirty="0"/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65729894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68</TotalTime>
  <Words>205</Words>
  <Application>Microsoft Office PowerPoint</Application>
  <PresentationFormat>A3 용지(297x420mm)</PresentationFormat>
  <Paragraphs>38</Paragraphs>
  <Slides>2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2</vt:i4>
      </vt:variant>
    </vt:vector>
  </HeadingPairs>
  <TitlesOfParts>
    <vt:vector size="3" baseType="lpstr">
      <vt:lpstr>Office 테마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user</dc:creator>
  <cp:lastModifiedBy>user</cp:lastModifiedBy>
  <cp:revision>16</cp:revision>
  <cp:lastPrinted>2017-03-21T07:25:08Z</cp:lastPrinted>
  <dcterms:created xsi:type="dcterms:W3CDTF">2017-02-16T01:54:55Z</dcterms:created>
  <dcterms:modified xsi:type="dcterms:W3CDTF">2017-03-21T13:58:52Z</dcterms:modified>
</cp:coreProperties>
</file>