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6888163" cy="10018713"/>
  <p:defaultTextStyle>
    <a:defPPr>
      <a:defRPr lang="ko-KR"/>
    </a:defPPr>
    <a:lvl1pPr marL="0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0019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80038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20057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60077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00096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40115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480134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20153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1812" y="-678"/>
      </p:cViewPr>
      <p:guideLst>
        <p:guide orient="horz" pos="4032"/>
        <p:guide pos="30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사용자명\Desktop\맥공유\140623_점포내알림지_A4세로(210X297)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0" y="1"/>
            <a:ext cx="9599596" cy="127966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280038" rtl="0" eaLnBrk="1" latinLnBrk="1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14" indent="-480014" algn="l" defTabSz="1280038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31" indent="-400012" algn="l" defTabSz="1280038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48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67" indent="-320010" algn="l" defTabSz="1280038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86" indent="-320010" algn="l" defTabSz="1280038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105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125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144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163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19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38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57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77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96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115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134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153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kang75@cj.net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비호그린테리아.bmp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0952" b="94812"/>
          <a:stretch>
            <a:fillRect/>
          </a:stretch>
        </p:blipFill>
        <p:spPr>
          <a:xfrm>
            <a:off x="686031" y="711313"/>
            <a:ext cx="4480309" cy="431022"/>
          </a:xfrm>
          <a:prstGeom prst="rect">
            <a:avLst/>
          </a:prstGeom>
        </p:spPr>
      </p:pic>
      <p:pic>
        <p:nvPicPr>
          <p:cNvPr id="10" name="그림 9" descr="도장쿠폰 뒷면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92034" y="9543384"/>
            <a:ext cx="3477728" cy="1844751"/>
          </a:xfrm>
          <a:prstGeom prst="rect">
            <a:avLst/>
          </a:prstGeom>
        </p:spPr>
      </p:pic>
      <p:pic>
        <p:nvPicPr>
          <p:cNvPr id="11" name="그림 10" descr="도장쿠폰 앞면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34639" y="9543383"/>
            <a:ext cx="3485112" cy="186563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" y="1314743"/>
            <a:ext cx="9601200" cy="1313640"/>
          </a:xfrm>
          <a:prstGeom prst="rect">
            <a:avLst/>
          </a:prstGeom>
          <a:noFill/>
        </p:spPr>
        <p:txBody>
          <a:bodyPr wrap="square" lIns="112215" tIns="56108" rIns="112215" bIns="56108" rtlCol="0">
            <a:spAutoFit/>
          </a:bodyPr>
          <a:lstStyle/>
          <a:p>
            <a:pPr algn="ctr"/>
            <a:r>
              <a:rPr lang="ko-KR" altLang="en-US" sz="4900" b="1" dirty="0" err="1" smtClean="0">
                <a:latin typeface="나눔바른고딕" pitchFamily="50" charset="-127"/>
                <a:ea typeface="나눔바른고딕" pitchFamily="50" charset="-127"/>
              </a:rPr>
              <a:t>비호그린테리아에서</a:t>
            </a:r>
            <a:r>
              <a:rPr lang="ko-KR" altLang="en-US" sz="4900" b="1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4900" b="1" dirty="0" err="1" smtClean="0">
                <a:latin typeface="나눔바른고딕" pitchFamily="50" charset="-127"/>
                <a:ea typeface="나눔바른고딕" pitchFamily="50" charset="-127"/>
              </a:rPr>
              <a:t>아침먹자</a:t>
            </a:r>
            <a:r>
              <a:rPr lang="en-US" altLang="ko-KR" sz="4900" b="1" dirty="0" smtClean="0">
                <a:latin typeface="나눔바른고딕" pitchFamily="50" charset="-127"/>
                <a:ea typeface="나눔바른고딕" pitchFamily="50" charset="-127"/>
              </a:rPr>
              <a:t>!</a:t>
            </a:r>
          </a:p>
          <a:p>
            <a:pPr algn="ctr"/>
            <a:r>
              <a:rPr lang="ko-KR" altLang="en-US" sz="2900" dirty="0" smtClean="0">
                <a:latin typeface="나눔바른고딕" pitchFamily="50" charset="-127"/>
                <a:ea typeface="나눔바른고딕" pitchFamily="50" charset="-127"/>
              </a:rPr>
              <a:t>대구대 학우 여러분</a:t>
            </a:r>
            <a:r>
              <a:rPr lang="en-US" altLang="ko-KR" sz="2900" dirty="0" smtClean="0">
                <a:latin typeface="나눔바른고딕" pitchFamily="50" charset="-127"/>
                <a:ea typeface="나눔바른고딕" pitchFamily="50" charset="-127"/>
              </a:rPr>
              <a:t>~ </a:t>
            </a:r>
            <a:r>
              <a:rPr lang="ko-KR" altLang="en-US" sz="2900" dirty="0" smtClean="0">
                <a:latin typeface="나눔바른고딕" pitchFamily="50" charset="-127"/>
                <a:ea typeface="나눔바른고딕" pitchFamily="50" charset="-127"/>
              </a:rPr>
              <a:t>아침을 함께해요♥</a:t>
            </a:r>
            <a:endParaRPr lang="ko-KR" altLang="en-US" sz="29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40160" y="2694013"/>
            <a:ext cx="8075008" cy="8100114"/>
          </a:xfrm>
          <a:prstGeom prst="rect">
            <a:avLst/>
          </a:prstGeom>
        </p:spPr>
        <p:txBody>
          <a:bodyPr wrap="square" lIns="112215" tIns="56108" rIns="112215" bIns="56108">
            <a:spAutoFit/>
          </a:bodyPr>
          <a:lstStyle/>
          <a:p>
            <a:pPr>
              <a:defRPr/>
            </a:pPr>
            <a:r>
              <a:rPr lang="en-US" altLang="ko-KR" sz="2500" b="1" u="sng" dirty="0" smtClean="0">
                <a:latin typeface="나눔바른고딕" pitchFamily="50" charset="-127"/>
                <a:ea typeface="나눔바른고딕" pitchFamily="50" charset="-127"/>
              </a:rPr>
              <a:t>1. </a:t>
            </a:r>
            <a:r>
              <a:rPr lang="ko-KR" altLang="en-US" sz="2500" b="1" u="sng" dirty="0" smtClean="0">
                <a:latin typeface="나눔바른고딕" pitchFamily="50" charset="-127"/>
                <a:ea typeface="나눔바른고딕" pitchFamily="50" charset="-127"/>
              </a:rPr>
              <a:t>조식 정기권 신청</a:t>
            </a:r>
            <a:endParaRPr lang="en-US" altLang="ko-KR" sz="2500" b="1" u="sng" dirty="0" smtClean="0"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▶신청내용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조식 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80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회 이용권 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* 3,000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원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=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strike="sngStrike" dirty="0" smtClean="0">
                <a:latin typeface="나눔바른고딕" pitchFamily="50" charset="-127"/>
                <a:ea typeface="나눔바른고딕" pitchFamily="50" charset="-127"/>
              </a:rPr>
              <a:t>240,000</a:t>
            </a:r>
            <a:r>
              <a:rPr lang="ko-KR" altLang="en-US" sz="1700" strike="sngStrike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원</a:t>
            </a: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208,000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원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(15%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할인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)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차별화된 혜택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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할인된 가격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+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가격 내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뚜레주르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 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,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음료 등 전 제품 구입가능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700" i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신청방법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</a:t>
            </a: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학번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학과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이름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핸드폰번호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</a:t>
            </a:r>
            <a:r>
              <a:rPr lang="en-US" altLang="ko-KR" sz="1700" b="1" i="1" u="sng" dirty="0" smtClean="0">
                <a:latin typeface="나눔바른고딕" pitchFamily="50" charset="-127"/>
                <a:ea typeface="나눔바른고딕" pitchFamily="50" charset="-127"/>
              </a:rPr>
              <a:t>ym.heo@cj.net</a:t>
            </a:r>
            <a:r>
              <a:rPr lang="en-US" altLang="ko-KR" sz="1700" i="1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메일주소로 </a:t>
            </a:r>
            <a:r>
              <a:rPr lang="en-US" altLang="ko-KR" sz="1700" b="1" u="sng" dirty="0" smtClean="0"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1700" b="1" u="sng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b="1" u="sng" dirty="0" smtClean="0">
                <a:latin typeface="나눔바른고딕" pitchFamily="50" charset="-127"/>
                <a:ea typeface="나눔바른고딕" pitchFamily="50" charset="-127"/>
              </a:rPr>
              <a:t>10</a:t>
            </a:r>
            <a:r>
              <a:rPr lang="ko-KR" altLang="en-US" sz="1700" b="1" u="sng" dirty="0" smtClean="0">
                <a:latin typeface="나눔바른고딕" pitchFamily="50" charset="-127"/>
                <a:ea typeface="나눔바른고딕" pitchFamily="50" charset="-127"/>
              </a:rPr>
              <a:t>일까지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신청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  <a:hlinkClick r:id="rId5"/>
              </a:rPr>
              <a:t>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입금계좌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b="1" i="1" u="sng" dirty="0" smtClean="0">
                <a:latin typeface="나눔바른고딕" pitchFamily="50" charset="-127"/>
                <a:ea typeface="나눔바른고딕" pitchFamily="50" charset="-127"/>
              </a:rPr>
              <a:t>우리은행</a:t>
            </a:r>
            <a:r>
              <a:rPr lang="en-US" altLang="ko-KR" sz="1700" b="1" i="1" u="sng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  <a:r>
              <a:rPr lang="en-US" altLang="ko-KR" sz="1700" b="1" i="1" u="sng" dirty="0" smtClean="0"/>
              <a:t>03402938218998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예금주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씨제이프레시웨이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                       입금확인 된 학생에 한해 신청 완료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입금자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학생이름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pPr marL="420807" indent="-420807"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사용기간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학기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(2017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03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~2017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21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     </a:t>
            </a: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 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사용방법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: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배식대와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뚜레쥬르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매대에서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장부작성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(03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일부터 비치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한식 정식과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뚜레쥬르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곳 선택 가능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본인에 한해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회 조식에 사용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조식운영시간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07:30 ~ 09:00)</a:t>
            </a: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주의사항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사용기간 종료 후 잔여 횟수에 대해 연장 또는 환불이 되지 않습니다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pPr marL="420807" indent="-420807">
              <a:defRPr/>
            </a:pP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기숙사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퇴소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등의 사유를 제외하고 운영기간 중 환불이 되지 않습니다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endParaRPr lang="en-US" altLang="ko-KR" sz="1700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r>
              <a:rPr lang="en-US" altLang="ko-KR" sz="2500" b="1" u="sng" dirty="0" smtClean="0">
                <a:latin typeface="나눔바른고딕" pitchFamily="50" charset="-127"/>
                <a:ea typeface="나눔바른고딕" pitchFamily="50" charset="-127"/>
              </a:rPr>
              <a:t>2. </a:t>
            </a:r>
            <a:r>
              <a:rPr lang="ko-KR" altLang="en-US" sz="2500" b="1" u="sng" dirty="0" smtClean="0">
                <a:latin typeface="나눔바른고딕" pitchFamily="50" charset="-127"/>
                <a:ea typeface="나눔바른고딕" pitchFamily="50" charset="-127"/>
              </a:rPr>
              <a:t>조식 도장쿠폰 이벤트</a:t>
            </a:r>
            <a:endParaRPr lang="en-US" altLang="ko-KR" sz="2500" b="1" u="sng" dirty="0" smtClean="0"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▶사용방법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 정식 식사 시 쿠폰 발급받고 이용할 때마다 쿠폰 제시하여 도장 받기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!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사용기간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학기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(2017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03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~2017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21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     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▶사용혜택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도장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15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적립시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음료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잔 무료 제공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 30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적립시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푸드코트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메뉴 무료제공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!</a:t>
            </a:r>
          </a:p>
          <a:p>
            <a:pPr marL="420807" indent="-420807">
              <a:defRPr/>
            </a:pP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</a:t>
            </a:r>
          </a:p>
          <a:p>
            <a:pPr marL="420807" indent="-420807">
              <a:defRPr/>
            </a:pPr>
            <a:r>
              <a:rPr lang="en-US" altLang="ko-KR" sz="2900" dirty="0" smtClean="0">
                <a:latin typeface="CJ ONLYONE Bold" pitchFamily="18" charset="-127"/>
                <a:ea typeface="CJ ONLYONE Bold" pitchFamily="18" charset="-127"/>
              </a:rPr>
              <a:t>              </a:t>
            </a:r>
            <a:r>
              <a:rPr lang="ko-KR" altLang="en-US" sz="2900" dirty="0" smtClean="0">
                <a:latin typeface="CJ ONLYONE Bold" pitchFamily="18" charset="-127"/>
                <a:ea typeface="CJ ONLYONE Bold" pitchFamily="18" charset="-127"/>
              </a:rPr>
              <a:t> </a:t>
            </a:r>
            <a:endParaRPr lang="en-US" altLang="ko-KR" sz="2900" dirty="0" smtClean="0">
              <a:latin typeface="CJ ONLYONE Bold" pitchFamily="18" charset="-127"/>
              <a:ea typeface="CJ ONLYONE Bold" pitchFamily="18" charset="-127"/>
            </a:endParaRPr>
          </a:p>
          <a:p>
            <a:pPr marL="420807" indent="-420807">
              <a:defRPr/>
            </a:pPr>
            <a:r>
              <a:rPr lang="en-US" altLang="ko-KR" sz="2900" dirty="0" smtClean="0">
                <a:latin typeface="CJ ONLYONE Bold" pitchFamily="18" charset="-127"/>
                <a:ea typeface="CJ ONLYONE Bold" pitchFamily="18" charset="-127"/>
              </a:rPr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251</Words>
  <Application>Microsoft Office PowerPoint</Application>
  <PresentationFormat>A3 용지(297x420mm)</PresentationFormat>
  <Paragraphs>30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Freshway</dc:creator>
  <cp:lastModifiedBy>USER</cp:lastModifiedBy>
  <cp:revision>22</cp:revision>
  <dcterms:created xsi:type="dcterms:W3CDTF">2014-06-23T08:36:36Z</dcterms:created>
  <dcterms:modified xsi:type="dcterms:W3CDTF">2017-02-21T10:30:17Z</dcterms:modified>
</cp:coreProperties>
</file>