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648450" cy="97742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19" y="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1838"/>
            <a:ext cx="4886325" cy="366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42764"/>
            <a:ext cx="5318760" cy="4398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3" y="9283829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19" y="9283829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81063" y="731838"/>
            <a:ext cx="4886325" cy="366553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</a:t>
            </a:r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2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/>
              <a:t>2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목</a:t>
            </a:r>
            <a:r>
              <a:rPr lang="en-US" altLang="ko-KR" sz="2000" b="1" dirty="0" smtClean="0"/>
              <a:t>) ~ </a:t>
            </a:r>
            <a:r>
              <a:rPr lang="en-US" altLang="ko-KR" sz="2000" b="1" dirty="0" smtClean="0"/>
              <a:t>2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6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금</a:t>
            </a:r>
            <a:r>
              <a:rPr lang="en-US" altLang="ko-KR" sz="2000" b="1" dirty="0" smtClean="0"/>
              <a:t>)</a:t>
            </a:r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사이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5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목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                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</a:t>
            </a:r>
            <a:r>
              <a:rPr lang="en-US" altLang="ko-KR" sz="2400" b="1" dirty="0" smtClean="0"/>
              <a:t>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</a:t>
            </a:r>
            <a:r>
              <a:rPr lang="ko-KR" altLang="en-US" sz="2400" b="1" dirty="0" smtClean="0"/>
              <a:t> 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37</cp:revision>
  <cp:lastPrinted>2014-12-02T12:59:21Z</cp:lastPrinted>
  <dcterms:created xsi:type="dcterms:W3CDTF">2013-04-10T06:15:15Z</dcterms:created>
  <dcterms:modified xsi:type="dcterms:W3CDTF">2015-01-20T06:21:03Z</dcterms:modified>
</cp:coreProperties>
</file>