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8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33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7" tIns="45929" rIns="91857" bIns="4592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9"/>
            <a:ext cx="5318760" cy="4398407"/>
          </a:xfrm>
          <a:prstGeom prst="rect">
            <a:avLst/>
          </a:prstGeom>
        </p:spPr>
        <p:txBody>
          <a:bodyPr vert="horz" lIns="91857" tIns="45929" rIns="91857" bIns="4592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8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33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826524"/>
            <a:ext cx="9001154" cy="5193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정전 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안내</a:t>
            </a:r>
            <a:endParaRPr kumimoji="1" lang="en-US" altLang="ko-KR" sz="5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2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14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.(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토)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7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~ 08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r>
              <a:rPr lang="en-US" altLang="ko-KR" sz="2400" b="1" dirty="0">
                <a:solidFill>
                  <a:srgbClr val="002060"/>
                </a:solidFill>
              </a:rPr>
              <a:t>※ </a:t>
            </a:r>
            <a:r>
              <a:rPr lang="ko-KR" altLang="en-US" sz="2400" b="1" dirty="0">
                <a:solidFill>
                  <a:srgbClr val="002060"/>
                </a:solidFill>
              </a:rPr>
              <a:t>정전 복구시간은 작업 일정에 따라 변경될 수 있음</a:t>
            </a:r>
          </a:p>
          <a:p>
            <a:pPr marL="514350" marR="0" lvl="0" indent="-5143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장소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향토생활관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남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),(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여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정전 사유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전기공사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관련 정전작업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유의 사항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다소 불편하시겠지만 양해하여 주시기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바라며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협조 </a:t>
            </a:r>
            <a:r>
              <a:rPr kumimoji="1" lang="ko-KR" altLang="en-US" sz="2800" b="1" dirty="0" err="1" smtClean="0">
                <a:latin typeface="+mn-ea"/>
                <a:cs typeface="굴림" pitchFamily="50" charset="-127"/>
              </a:rPr>
              <a:t>부탁드립니다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.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3797</TotalTime>
  <Words>27</Words>
  <Application>Microsoft Office PowerPoint</Application>
  <PresentationFormat>화면 슬라이드 쇼(4:3)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153</cp:revision>
  <cp:lastPrinted>2015-02-09T07:38:16Z</cp:lastPrinted>
  <dcterms:created xsi:type="dcterms:W3CDTF">2014-09-18T04:50:24Z</dcterms:created>
  <dcterms:modified xsi:type="dcterms:W3CDTF">2015-02-09T07:38:18Z</dcterms:modified>
</cp:coreProperties>
</file>