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017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235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37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45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12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32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884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43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493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69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15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6FCA-E328-417E-9638-5969BD659154}" type="datetimeFigureOut">
              <a:rPr lang="ko-KR" altLang="en-US" smtClean="0"/>
              <a:t>2014-12-19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DD3E0-0E70-4AB7-9270-6631197747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570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45850"/>
            <a:ext cx="8191660" cy="5328592"/>
          </a:xfrm>
          <a:prstGeom prst="rect">
            <a:avLst/>
          </a:prstGeom>
        </p:spPr>
      </p:pic>
      <p:sp>
        <p:nvSpPr>
          <p:cNvPr id="6" name="타원 5"/>
          <p:cNvSpPr/>
          <p:nvPr/>
        </p:nvSpPr>
        <p:spPr>
          <a:xfrm rot="19623320">
            <a:off x="3679096" y="2751689"/>
            <a:ext cx="764916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188640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/>
              <a:t>오솔길 위치 안내도</a:t>
            </a:r>
            <a:endParaRPr lang="ko-KR" alt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27584" y="638132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신애</a:t>
            </a:r>
            <a:r>
              <a:rPr lang="en-US" altLang="ko-KR" dirty="0" smtClean="0"/>
              <a:t>5</a:t>
            </a:r>
            <a:r>
              <a:rPr lang="ko-KR" altLang="en-US" dirty="0" smtClean="0"/>
              <a:t>호관    </a:t>
            </a:r>
            <a:r>
              <a:rPr lang="ko-KR" altLang="en-US" dirty="0" smtClean="0"/>
              <a:t>향토생활관 가는 </a:t>
            </a:r>
            <a:r>
              <a:rPr lang="ko-KR" altLang="en-US" dirty="0" err="1" smtClean="0"/>
              <a:t>애지원</a:t>
            </a:r>
            <a:r>
              <a:rPr lang="ko-KR" altLang="en-US" dirty="0" smtClean="0"/>
              <a:t> 옆길</a:t>
            </a:r>
            <a:endParaRPr lang="ko-KR" altLang="en-US" dirty="0"/>
          </a:p>
        </p:txBody>
      </p:sp>
      <p:sp>
        <p:nvSpPr>
          <p:cNvPr id="2" name="아래쪽 화살표 1"/>
          <p:cNvSpPr/>
          <p:nvPr/>
        </p:nvSpPr>
        <p:spPr>
          <a:xfrm>
            <a:off x="3779912" y="2069474"/>
            <a:ext cx="432048" cy="6480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오른쪽 화살표 2"/>
          <p:cNvSpPr/>
          <p:nvPr/>
        </p:nvSpPr>
        <p:spPr>
          <a:xfrm>
            <a:off x="3483254" y="6531235"/>
            <a:ext cx="288032" cy="8636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625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</Words>
  <Application>Microsoft Office PowerPoint</Application>
  <PresentationFormat>화면 슬라이드 쇼(4:3)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2014-12-19T02:47:43Z</dcterms:created>
  <dcterms:modified xsi:type="dcterms:W3CDTF">2014-12-19T05:53:41Z</dcterms:modified>
</cp:coreProperties>
</file>