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648450" cy="98504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765916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A1C569-C51F-458C-B891-7F0F29F1C877}" type="datetimeFigureOut">
              <a:rPr lang="ko-KR" altLang="en-US" smtClean="0"/>
              <a:pPr/>
              <a:t>2014-07-31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862013" y="738188"/>
            <a:ext cx="4924425" cy="3694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64845" y="4678958"/>
            <a:ext cx="5318760" cy="4432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765916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6C2C01-DB21-4C03-AEAE-B768DCC89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62013" y="738188"/>
            <a:ext cx="4924425" cy="3694112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2014-07-31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2014-07-31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2014-07-31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2014-07-31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2014-07-31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2014-07-31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2014-07-31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2014-07-31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2014-07-31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2014-07-31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2014-07-31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91ED0-4A86-432E-9883-69F98FDB9712}" type="datetimeFigureOut">
              <a:rPr lang="ko-KR" altLang="en-US" smtClean="0"/>
              <a:pPr/>
              <a:t>2014-07-31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8"/>
          <p:cNvSpPr>
            <a:spLocks noChangeArrowheads="1"/>
          </p:cNvSpPr>
          <p:nvPr/>
        </p:nvSpPr>
        <p:spPr bwMode="auto">
          <a:xfrm>
            <a:off x="0" y="0"/>
            <a:ext cx="9144000" cy="78579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ko-KR" altLang="ko-KR" sz="2400" u="none" dirty="0">
              <a:solidFill>
                <a:schemeClr val="bg1"/>
              </a:solidFill>
              <a:latin typeface="HY울릉도M" pitchFamily="18" charset="-127"/>
              <a:ea typeface="HY울릉도M" pitchFamily="18" charset="-127"/>
            </a:endParaRPr>
          </a:p>
        </p:txBody>
      </p:sp>
      <p:pic>
        <p:nvPicPr>
          <p:cNvPr id="6" name="Picture 19" descr="UI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32689" y="44451"/>
            <a:ext cx="1647825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모서리가 둥근 직사각형 6"/>
          <p:cNvSpPr/>
          <p:nvPr/>
        </p:nvSpPr>
        <p:spPr>
          <a:xfrm>
            <a:off x="142844" y="857233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6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0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43174" y="6215082"/>
            <a:ext cx="3786213" cy="642918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2928925" y="16354"/>
            <a:ext cx="36433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b="1" dirty="0" smtClean="0">
                <a:solidFill>
                  <a:schemeClr val="tx2"/>
                </a:solidFill>
                <a:latin typeface="굴림체" pitchFamily="49" charset="-127"/>
                <a:ea typeface="굴림체" pitchFamily="49" charset="-127"/>
              </a:rPr>
              <a:t>공 지 사 항</a:t>
            </a:r>
            <a:endParaRPr lang="ko-KR" altLang="en-US" sz="4400" b="1" dirty="0">
              <a:solidFill>
                <a:schemeClr val="tx2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908721"/>
            <a:ext cx="792088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51520" y="857233"/>
            <a:ext cx="8640960" cy="74328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      8</a:t>
            </a:r>
            <a:r>
              <a:rPr lang="ko-KR" altLang="en-US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월 정기 방역 실시 안내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</a:br>
            <a:r>
              <a:rPr lang="en-US" altLang="ko-KR" sz="1000" dirty="0" smtClean="0"/>
              <a:t>  </a:t>
            </a:r>
            <a:r>
              <a:rPr lang="en-US" altLang="ko-KR" sz="2400" dirty="0" smtClean="0"/>
              <a:t/>
            </a:r>
            <a:br>
              <a:rPr lang="en-US" altLang="ko-KR" sz="2400" dirty="0" smtClean="0"/>
            </a:br>
            <a:r>
              <a:rPr lang="en-US" altLang="ko-KR" sz="2400" b="1" dirty="0" smtClean="0"/>
              <a:t>  </a:t>
            </a:r>
            <a:r>
              <a:rPr lang="en-US" altLang="ko-KR" sz="2000" b="1" dirty="0" smtClean="0"/>
              <a:t>- </a:t>
            </a:r>
            <a:r>
              <a:rPr lang="ko-KR" altLang="en-US" sz="2000" b="1" dirty="0" smtClean="0"/>
              <a:t>일시 </a:t>
            </a:r>
            <a:r>
              <a:rPr lang="en-US" altLang="ko-KR" sz="2000" b="1" dirty="0" smtClean="0"/>
              <a:t>: 8</a:t>
            </a:r>
            <a:r>
              <a:rPr lang="ko-KR" altLang="en-US" sz="2000" b="1" dirty="0" smtClean="0"/>
              <a:t>월 </a:t>
            </a:r>
            <a:r>
              <a:rPr lang="en-US" altLang="ko-KR" sz="2000" b="1" dirty="0" smtClean="0"/>
              <a:t>7</a:t>
            </a:r>
            <a:r>
              <a:rPr lang="ko-KR" altLang="en-US" sz="2000" b="1" dirty="0" smtClean="0"/>
              <a:t>일</a:t>
            </a:r>
            <a:r>
              <a:rPr lang="en-US" altLang="ko-KR" sz="2000" b="1" dirty="0" smtClean="0"/>
              <a:t>(</a:t>
            </a:r>
            <a:r>
              <a:rPr lang="ko-KR" altLang="en-US" sz="2000" b="1" dirty="0" smtClean="0"/>
              <a:t>목</a:t>
            </a:r>
            <a:r>
              <a:rPr lang="en-US" altLang="ko-KR" sz="2000" b="1" dirty="0" smtClean="0"/>
              <a:t>) ~ 8</a:t>
            </a:r>
            <a:r>
              <a:rPr lang="ko-KR" altLang="en-US" sz="2000" b="1" dirty="0" smtClean="0"/>
              <a:t>월 </a:t>
            </a:r>
            <a:r>
              <a:rPr lang="en-US" altLang="ko-KR" sz="2000" b="1" dirty="0" smtClean="0"/>
              <a:t>8</a:t>
            </a:r>
            <a:r>
              <a:rPr lang="ko-KR" altLang="en-US" sz="2000" b="1" dirty="0" smtClean="0"/>
              <a:t>일</a:t>
            </a:r>
            <a:r>
              <a:rPr lang="en-US" altLang="ko-KR" sz="2000" b="1" dirty="0" smtClean="0"/>
              <a:t>(</a:t>
            </a:r>
            <a:r>
              <a:rPr lang="ko-KR" altLang="en-US" sz="2000" b="1" dirty="0" smtClean="0"/>
              <a:t>금</a:t>
            </a:r>
            <a:r>
              <a:rPr lang="en-US" altLang="ko-KR" sz="2000" b="1" dirty="0" smtClean="0"/>
              <a:t>)</a:t>
            </a:r>
          </a:p>
          <a:p>
            <a:r>
              <a:rPr lang="en-US" altLang="ko-KR" sz="900" b="1" dirty="0" smtClean="0"/>
              <a:t> </a:t>
            </a:r>
            <a:r>
              <a:rPr lang="en-US" altLang="ko-KR" sz="2000" b="1" dirty="0" smtClean="0"/>
              <a:t/>
            </a:r>
            <a:br>
              <a:rPr lang="en-US" altLang="ko-KR" sz="2000" b="1" dirty="0" smtClean="0"/>
            </a:br>
            <a:r>
              <a:rPr lang="en-US" altLang="ko-KR" sz="2000" b="1" dirty="0" smtClean="0"/>
              <a:t>   - </a:t>
            </a:r>
            <a:r>
              <a:rPr lang="ko-KR" altLang="en-US" sz="2000" b="1" dirty="0" smtClean="0"/>
              <a:t>시간 </a:t>
            </a:r>
            <a:r>
              <a:rPr lang="en-US" altLang="ko-KR" sz="2000" b="1" dirty="0" smtClean="0"/>
              <a:t>: </a:t>
            </a:r>
            <a:r>
              <a:rPr lang="ko-KR" altLang="en-US" sz="2000" b="1" dirty="0" smtClean="0"/>
              <a:t>오전 </a:t>
            </a:r>
            <a:r>
              <a:rPr lang="en-US" altLang="ko-KR" sz="2000" b="1" dirty="0" smtClean="0"/>
              <a:t>9</a:t>
            </a:r>
            <a:r>
              <a:rPr lang="ko-KR" altLang="en-US" sz="2000" b="1" dirty="0" smtClean="0"/>
              <a:t>시 </a:t>
            </a:r>
            <a:r>
              <a:rPr lang="en-US" altLang="ko-KR" sz="2000" b="1" dirty="0" smtClean="0"/>
              <a:t>30</a:t>
            </a:r>
            <a:r>
              <a:rPr lang="ko-KR" altLang="en-US" sz="2000" b="1" dirty="0" smtClean="0"/>
              <a:t>분 </a:t>
            </a:r>
            <a:r>
              <a:rPr lang="en-US" altLang="ko-KR" sz="2000" b="1" dirty="0" smtClean="0"/>
              <a:t>~ </a:t>
            </a:r>
            <a:r>
              <a:rPr lang="ko-KR" altLang="en-US" sz="2000" b="1" dirty="0" smtClean="0"/>
              <a:t>오후 </a:t>
            </a:r>
            <a:r>
              <a:rPr lang="en-US" altLang="ko-KR" sz="2000" b="1" dirty="0" smtClean="0"/>
              <a:t>5</a:t>
            </a:r>
            <a:r>
              <a:rPr lang="ko-KR" altLang="en-US" sz="2000" b="1" dirty="0" smtClean="0"/>
              <a:t>시 </a:t>
            </a:r>
            <a:r>
              <a:rPr lang="en-US" altLang="ko-KR" sz="2000" b="1" dirty="0" smtClean="0"/>
              <a:t>30</a:t>
            </a:r>
            <a:r>
              <a:rPr lang="ko-KR" altLang="en-US" sz="2000" b="1" dirty="0" smtClean="0"/>
              <a:t>분 사이</a:t>
            </a:r>
            <a:br>
              <a:rPr lang="ko-KR" altLang="en-US" sz="2000" b="1" dirty="0" smtClean="0"/>
            </a:br>
            <a:r>
              <a:rPr lang="ko-KR" altLang="en-US" sz="900" b="1" dirty="0" smtClean="0"/>
              <a:t> </a:t>
            </a:r>
            <a:endParaRPr lang="en-US" altLang="ko-KR" sz="2000" b="1" dirty="0" smtClean="0"/>
          </a:p>
          <a:p>
            <a:r>
              <a:rPr lang="ko-KR" altLang="en-US" sz="2000" b="1" dirty="0" smtClean="0"/>
              <a:t>   </a:t>
            </a:r>
            <a:r>
              <a:rPr lang="en-US" altLang="ko-KR" sz="2000" b="1" dirty="0" smtClean="0"/>
              <a:t>- </a:t>
            </a:r>
            <a:r>
              <a:rPr lang="ko-KR" altLang="en-US" sz="2000" b="1" dirty="0" smtClean="0"/>
              <a:t>해당 호관 </a:t>
            </a:r>
            <a:r>
              <a:rPr lang="en-US" altLang="ko-KR" sz="2000" b="1" dirty="0" smtClean="0"/>
              <a:t> </a:t>
            </a:r>
          </a:p>
          <a:p>
            <a:r>
              <a:rPr lang="ko-KR" altLang="en-US" sz="2000" b="1" dirty="0" smtClean="0"/>
              <a:t>     </a:t>
            </a:r>
            <a:r>
              <a:rPr lang="ko-KR" altLang="en-US" sz="2000" dirty="0" smtClean="0"/>
              <a:t>▷</a:t>
            </a:r>
            <a:r>
              <a:rPr lang="en-US" altLang="ko-KR" sz="2000" b="1" dirty="0" smtClean="0"/>
              <a:t>8</a:t>
            </a:r>
            <a:r>
              <a:rPr lang="ko-KR" altLang="en-US" sz="2000" b="1" dirty="0" smtClean="0"/>
              <a:t>월 </a:t>
            </a:r>
            <a:r>
              <a:rPr lang="en-US" altLang="ko-KR" sz="2000" b="1" dirty="0" smtClean="0"/>
              <a:t>7</a:t>
            </a:r>
            <a:r>
              <a:rPr lang="ko-KR" altLang="en-US" sz="2000" b="1" dirty="0" smtClean="0"/>
              <a:t>일</a:t>
            </a:r>
            <a:r>
              <a:rPr lang="en-US" altLang="ko-KR" sz="2000" b="1" dirty="0" smtClean="0"/>
              <a:t>(</a:t>
            </a:r>
            <a:r>
              <a:rPr lang="ko-KR" altLang="en-US" sz="2000" b="1" dirty="0" smtClean="0"/>
              <a:t>목</a:t>
            </a:r>
            <a:r>
              <a:rPr lang="en-US" altLang="ko-KR" sz="2000" b="1" dirty="0" smtClean="0"/>
              <a:t>) : </a:t>
            </a:r>
            <a:r>
              <a:rPr lang="ko-KR" altLang="en-US" sz="2000" b="1" dirty="0" smtClean="0"/>
              <a:t>입지</a:t>
            </a:r>
            <a:r>
              <a:rPr lang="en-US" altLang="ko-KR" sz="2000" b="1" dirty="0" smtClean="0"/>
              <a:t>1, </a:t>
            </a:r>
            <a:r>
              <a:rPr lang="ko-KR" altLang="en-US" sz="2000" b="1" dirty="0" smtClean="0"/>
              <a:t>입지</a:t>
            </a:r>
            <a:r>
              <a:rPr lang="en-US" altLang="ko-KR" sz="2000" b="1" dirty="0" smtClean="0"/>
              <a:t>2, </a:t>
            </a:r>
            <a:r>
              <a:rPr lang="ko-KR" altLang="en-US" sz="2000" b="1" dirty="0" smtClean="0"/>
              <a:t>입지</a:t>
            </a:r>
            <a:r>
              <a:rPr lang="en-US" altLang="ko-KR" sz="2000" b="1" dirty="0" smtClean="0"/>
              <a:t>3, </a:t>
            </a:r>
            <a:r>
              <a:rPr lang="ko-KR" altLang="en-US" sz="2000" b="1" dirty="0" smtClean="0"/>
              <a:t>후생관  </a:t>
            </a:r>
            <a:r>
              <a:rPr lang="en-US" altLang="ko-KR" sz="2000" b="1" dirty="0" smtClean="0"/>
              <a:t>- </a:t>
            </a:r>
            <a:r>
              <a:rPr lang="ko-KR" altLang="en-US" sz="2000" b="1" dirty="0" smtClean="0"/>
              <a:t>오전</a:t>
            </a:r>
          </a:p>
          <a:p>
            <a:r>
              <a:rPr lang="ko-KR" altLang="en-US" sz="2000" b="1" dirty="0" smtClean="0"/>
              <a:t>                         신애</a:t>
            </a:r>
            <a:r>
              <a:rPr lang="en-US" altLang="ko-KR" sz="2000" b="1" dirty="0" smtClean="0"/>
              <a:t>1, </a:t>
            </a:r>
            <a:r>
              <a:rPr lang="ko-KR" altLang="en-US" sz="2000" b="1" dirty="0" smtClean="0"/>
              <a:t>신애</a:t>
            </a:r>
            <a:r>
              <a:rPr lang="en-US" altLang="ko-KR" sz="2000" b="1" dirty="0" smtClean="0"/>
              <a:t>2, </a:t>
            </a:r>
            <a:r>
              <a:rPr lang="ko-KR" altLang="en-US" sz="2000" b="1" dirty="0" smtClean="0"/>
              <a:t>신애</a:t>
            </a:r>
            <a:r>
              <a:rPr lang="en-US" altLang="ko-KR" sz="2000" b="1" dirty="0" smtClean="0"/>
              <a:t>5   - </a:t>
            </a:r>
            <a:r>
              <a:rPr lang="ko-KR" altLang="en-US" sz="2000" b="1" dirty="0" smtClean="0"/>
              <a:t>오후</a:t>
            </a:r>
          </a:p>
          <a:p>
            <a:r>
              <a:rPr lang="ko-KR" altLang="en-US" sz="900" b="1" dirty="0" smtClean="0"/>
              <a:t> </a:t>
            </a:r>
            <a:endParaRPr lang="en-US" altLang="ko-KR" sz="900" b="1" dirty="0" smtClean="0"/>
          </a:p>
          <a:p>
            <a:r>
              <a:rPr lang="en-US" altLang="ko-KR" sz="2000" b="1" dirty="0" smtClean="0"/>
              <a:t>     </a:t>
            </a:r>
            <a:r>
              <a:rPr lang="ko-KR" altLang="en-US" sz="2000" dirty="0" smtClean="0"/>
              <a:t>▷ </a:t>
            </a:r>
            <a:r>
              <a:rPr lang="en-US" altLang="ko-KR" sz="2000" b="1" dirty="0" smtClean="0"/>
              <a:t>8</a:t>
            </a:r>
            <a:r>
              <a:rPr lang="ko-KR" altLang="en-US" sz="2000" b="1" dirty="0" smtClean="0"/>
              <a:t>월 </a:t>
            </a:r>
            <a:r>
              <a:rPr lang="en-US" altLang="ko-KR" sz="2000" b="1" dirty="0" smtClean="0"/>
              <a:t>8</a:t>
            </a:r>
            <a:r>
              <a:rPr lang="ko-KR" altLang="en-US" sz="2000" b="1" dirty="0" smtClean="0"/>
              <a:t>일</a:t>
            </a:r>
            <a:r>
              <a:rPr lang="en-US" altLang="ko-KR" sz="2000" b="1" dirty="0" smtClean="0"/>
              <a:t>(</a:t>
            </a:r>
            <a:r>
              <a:rPr lang="ko-KR" altLang="en-US" sz="2000" b="1" dirty="0" smtClean="0"/>
              <a:t>금</a:t>
            </a:r>
            <a:r>
              <a:rPr lang="en-US" altLang="ko-KR" sz="2000" b="1" dirty="0" smtClean="0"/>
              <a:t>) :  </a:t>
            </a:r>
            <a:r>
              <a:rPr lang="ko-KR" altLang="en-US" sz="2000" b="1" dirty="0" smtClean="0"/>
              <a:t>국제</a:t>
            </a:r>
            <a:r>
              <a:rPr lang="en-US" altLang="ko-KR" sz="2000" b="1" dirty="0" smtClean="0"/>
              <a:t>2, </a:t>
            </a:r>
            <a:r>
              <a:rPr lang="ko-KR" altLang="en-US" sz="2000" b="1" dirty="0" smtClean="0"/>
              <a:t>향토</a:t>
            </a:r>
            <a:r>
              <a:rPr lang="en-US" altLang="ko-KR" sz="2000" b="1" dirty="0" smtClean="0"/>
              <a:t>(</a:t>
            </a:r>
            <a:r>
              <a:rPr lang="ko-KR" altLang="en-US" sz="2000" b="1" dirty="0" smtClean="0"/>
              <a:t>남</a:t>
            </a:r>
            <a:r>
              <a:rPr lang="en-US" altLang="ko-KR" sz="2000" b="1" dirty="0" smtClean="0"/>
              <a:t>/</a:t>
            </a:r>
            <a:r>
              <a:rPr lang="ko-KR" altLang="en-US" sz="2000" b="1" dirty="0" smtClean="0"/>
              <a:t>여</a:t>
            </a:r>
            <a:r>
              <a:rPr lang="en-US" altLang="ko-KR" sz="2000" b="1" dirty="0" smtClean="0"/>
              <a:t>),</a:t>
            </a:r>
            <a:r>
              <a:rPr lang="ko-KR" altLang="en-US" sz="2000" b="1" dirty="0" smtClean="0"/>
              <a:t> 신애</a:t>
            </a:r>
            <a:r>
              <a:rPr lang="en-US" altLang="ko-KR" sz="2000" b="1" dirty="0" smtClean="0"/>
              <a:t>6 - </a:t>
            </a:r>
            <a:r>
              <a:rPr lang="ko-KR" altLang="en-US" sz="2000" b="1" dirty="0" smtClean="0"/>
              <a:t>오전</a:t>
            </a:r>
            <a:r>
              <a:rPr lang="en-US" altLang="ko-KR" sz="2000" b="1" dirty="0" smtClean="0"/>
              <a:t> </a:t>
            </a:r>
          </a:p>
          <a:p>
            <a:r>
              <a:rPr lang="en-US" altLang="ko-KR" sz="2000" b="1" dirty="0" smtClean="0"/>
              <a:t>      </a:t>
            </a:r>
          </a:p>
          <a:p>
            <a:r>
              <a:rPr lang="en-US" altLang="ko-KR" sz="2000" b="1" dirty="0" smtClean="0"/>
              <a:t>     </a:t>
            </a:r>
            <a:r>
              <a:rPr lang="ko-KR" altLang="en-US" sz="2000" dirty="0" smtClean="0"/>
              <a:t>▷ </a:t>
            </a:r>
            <a:r>
              <a:rPr lang="ko-KR" altLang="en-US" sz="2000" b="1" dirty="0" smtClean="0"/>
              <a:t>추후 일정 공지 </a:t>
            </a:r>
            <a:r>
              <a:rPr lang="en-US" altLang="ko-KR" sz="2000" b="1" dirty="0" smtClean="0"/>
              <a:t>: </a:t>
            </a:r>
            <a:r>
              <a:rPr lang="ko-KR" altLang="en-US" sz="2000" b="1" dirty="0" smtClean="0"/>
              <a:t>신애</a:t>
            </a:r>
            <a:r>
              <a:rPr lang="en-US" altLang="ko-KR" sz="2000" b="1" dirty="0" smtClean="0"/>
              <a:t>3, </a:t>
            </a:r>
            <a:r>
              <a:rPr lang="ko-KR" altLang="en-US" sz="2000" b="1" dirty="0" smtClean="0"/>
              <a:t>국제</a:t>
            </a:r>
            <a:r>
              <a:rPr lang="en-US" altLang="ko-KR" sz="2000" b="1" dirty="0" smtClean="0"/>
              <a:t>1, </a:t>
            </a:r>
            <a:r>
              <a:rPr lang="ko-KR" altLang="en-US" sz="2000" b="1" dirty="0" smtClean="0"/>
              <a:t>인재양성관</a:t>
            </a:r>
          </a:p>
          <a:p>
            <a:r>
              <a:rPr lang="ko-KR" altLang="en-US" sz="2000" b="1" dirty="0" smtClean="0"/>
              <a:t>   </a:t>
            </a:r>
            <a:r>
              <a:rPr lang="en-US" altLang="ko-KR" sz="2000" b="1" dirty="0" smtClean="0"/>
              <a:t>※ </a:t>
            </a:r>
            <a:r>
              <a:rPr lang="ko-KR" altLang="en-US" sz="2000" b="1" dirty="0" smtClean="0"/>
              <a:t>주의 사항</a:t>
            </a:r>
            <a:br>
              <a:rPr lang="ko-KR" altLang="en-US" sz="2000" b="1" dirty="0" smtClean="0"/>
            </a:br>
            <a:r>
              <a:rPr lang="ko-KR" altLang="en-US" sz="2000" b="1" dirty="0" smtClean="0"/>
              <a:t>     </a:t>
            </a:r>
            <a:r>
              <a:rPr lang="en-US" altLang="ko-KR" sz="2000" b="1" dirty="0" smtClean="0"/>
              <a:t>1.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호실 내에 음식물이나 의복에 약품이 묻지 않도록 정리해  </a:t>
            </a:r>
            <a:endParaRPr lang="en-US" altLang="ko-KR" sz="2000" b="1" dirty="0" smtClean="0">
              <a:solidFill>
                <a:srgbClr val="FF0000"/>
              </a:solidFill>
            </a:endParaRPr>
          </a:p>
          <a:p>
            <a:r>
              <a:rPr lang="en-US" altLang="ko-KR" sz="2000" b="1" dirty="0" smtClean="0">
                <a:solidFill>
                  <a:srgbClr val="FF0000"/>
                </a:solidFill>
              </a:rPr>
              <a:t>       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주시기 바랍니다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.</a:t>
            </a:r>
            <a:r>
              <a:rPr lang="en-US" altLang="ko-KR" sz="2000" b="1" dirty="0" smtClean="0"/>
              <a:t/>
            </a:r>
            <a:br>
              <a:rPr lang="en-US" altLang="ko-KR" sz="2000" b="1" dirty="0" smtClean="0"/>
            </a:br>
            <a:r>
              <a:rPr lang="en-US" altLang="ko-KR" sz="2000" b="1" dirty="0" smtClean="0"/>
              <a:t>     2. </a:t>
            </a:r>
            <a:r>
              <a:rPr lang="ko-KR" altLang="en-US" sz="2000" b="1" dirty="0" smtClean="0"/>
              <a:t>귀중품은 분실되지 않도록 철저히 관리하시기 바랍니다</a:t>
            </a:r>
            <a:r>
              <a:rPr lang="en-US" altLang="ko-KR" sz="2000" b="1" dirty="0" smtClean="0"/>
              <a:t>.</a:t>
            </a:r>
            <a:br>
              <a:rPr lang="en-US" altLang="ko-KR" sz="2000" b="1" dirty="0" smtClean="0"/>
            </a:br>
            <a:r>
              <a:rPr lang="en-US" altLang="ko-KR" sz="2000" b="1" dirty="0" smtClean="0"/>
              <a:t>     3. </a:t>
            </a:r>
            <a:r>
              <a:rPr lang="ko-KR" altLang="en-US" sz="2000" b="1" dirty="0" smtClean="0"/>
              <a:t>다소 불편하시더라도 많은 협조 부탁 드립니다</a:t>
            </a:r>
            <a:r>
              <a:rPr lang="en-US" altLang="ko-KR" sz="2000" b="1" dirty="0" smtClean="0"/>
              <a:t>.</a:t>
            </a: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771</TotalTime>
  <Words>13</Words>
  <Application>Microsoft Office PowerPoint</Application>
  <PresentationFormat>화면 슬라이드 쇼(4:3)</PresentationFormat>
  <Paragraphs>16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Univ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25</cp:revision>
  <dcterms:created xsi:type="dcterms:W3CDTF">2013-04-10T06:15:15Z</dcterms:created>
  <dcterms:modified xsi:type="dcterms:W3CDTF">2014-07-31T01:03:55Z</dcterms:modified>
</cp:coreProperties>
</file>