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555776" y="-111453"/>
            <a:ext cx="40164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j-ea"/>
                <a:ea typeface="+mj-ea"/>
              </a:rPr>
              <a:t> 알 </a:t>
            </a:r>
            <a:r>
              <a:rPr lang="ko-KR" altLang="en-US" sz="5400" b="1" dirty="0" err="1" smtClean="0">
                <a:solidFill>
                  <a:schemeClr val="tx2"/>
                </a:solidFill>
                <a:latin typeface="+mj-ea"/>
                <a:ea typeface="+mj-ea"/>
              </a:rPr>
              <a:t>립</a:t>
            </a:r>
            <a:r>
              <a:rPr lang="ko-KR" altLang="en-US" sz="5400" b="1" dirty="0" smtClean="0">
                <a:solidFill>
                  <a:schemeClr val="tx2"/>
                </a:solidFill>
                <a:latin typeface="+mj-ea"/>
                <a:ea typeface="+mj-ea"/>
              </a:rPr>
              <a:t> </a:t>
            </a:r>
            <a:r>
              <a:rPr lang="ko-KR" altLang="en-US" sz="5400" b="1" dirty="0" err="1" smtClean="0">
                <a:solidFill>
                  <a:schemeClr val="tx2"/>
                </a:solidFill>
                <a:latin typeface="+mj-ea"/>
                <a:ea typeface="+mj-ea"/>
              </a:rPr>
              <a:t>니</a:t>
            </a:r>
            <a:r>
              <a:rPr lang="ko-KR" altLang="en-US" sz="5400" b="1" dirty="0" smtClean="0">
                <a:solidFill>
                  <a:schemeClr val="tx2"/>
                </a:solidFill>
                <a:latin typeface="+mj-ea"/>
                <a:ea typeface="+mj-ea"/>
              </a:rPr>
              <a:t> 다</a:t>
            </a:r>
            <a:endParaRPr lang="ko-KR" altLang="en-US" sz="5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02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월 정기 방역 실시 안내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>
                <a:latin typeface="+mn-ea"/>
              </a:rPr>
              <a:t>  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</a:t>
            </a:r>
            <a:r>
              <a:rPr lang="en-US" altLang="ko-KR" sz="500" dirty="0" smtClean="0"/>
              <a:t>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02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22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월</a:t>
            </a:r>
            <a:r>
              <a:rPr lang="en-US" altLang="ko-KR" sz="2000" b="1" dirty="0" smtClean="0"/>
              <a:t>) ~ 02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23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화</a:t>
            </a:r>
            <a:r>
              <a:rPr lang="en-US" altLang="ko-KR" sz="2000" b="1" dirty="0" smtClean="0"/>
              <a:t>)</a:t>
            </a:r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02</a:t>
            </a:r>
            <a:r>
              <a:rPr lang="ko-KR" altLang="en-US" sz="2400" b="1" dirty="0" smtClean="0"/>
              <a:t>월</a:t>
            </a:r>
            <a:r>
              <a:rPr lang="en-US" altLang="ko-KR" sz="2400" b="1" dirty="0" smtClean="0"/>
              <a:t>22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월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  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                  </a:t>
            </a:r>
            <a:r>
              <a:rPr lang="en-US" altLang="ko-KR" sz="1400" b="1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02</a:t>
            </a:r>
            <a:r>
              <a:rPr lang="ko-KR" altLang="en-US" sz="2400" b="1" dirty="0" smtClean="0"/>
              <a:t>월</a:t>
            </a:r>
            <a:r>
              <a:rPr lang="en-US" altLang="ko-KR" sz="2400" b="1" dirty="0" smtClean="0"/>
              <a:t>23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화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 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                  </a:t>
            </a:r>
            <a:r>
              <a:rPr lang="ko-KR" altLang="en-US" sz="1400" b="1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14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48</cp:revision>
  <cp:lastPrinted>2015-04-28T12:06:02Z</cp:lastPrinted>
  <dcterms:created xsi:type="dcterms:W3CDTF">2013-04-10T06:15:15Z</dcterms:created>
  <dcterms:modified xsi:type="dcterms:W3CDTF">2016-02-15T09:33:38Z</dcterms:modified>
</cp:coreProperties>
</file>