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59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A620FD0-F250-4837-A9DA-7E6A0CC19594}" type="datetimeFigureOut">
              <a:rPr lang="ko-KR" altLang="en-US" smtClean="0"/>
              <a:t>2016-02-16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1B6C3F3-0F98-437F-A2E8-7DFB74406A4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556820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4213"/>
            <a:ext cx="4572000" cy="3429000"/>
          </a:xfr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27DFFB-4106-4CD4-837B-5A78CBDD2A4F}" type="slidenum">
              <a:rPr lang="ko-KR" altLang="en-US" smtClean="0"/>
              <a:pPr/>
              <a:t>1</a:t>
            </a:fld>
            <a:endParaRPr lang="ko-KR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688891-1043-4761-AA80-ED41E44C7B81}" type="datetimeFigureOut">
              <a:rPr lang="ko-KR" altLang="en-US" smtClean="0"/>
              <a:t>2016-02-16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06A1C-3397-4EF4-B0BE-A5AA313BF56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433711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688891-1043-4761-AA80-ED41E44C7B81}" type="datetimeFigureOut">
              <a:rPr lang="ko-KR" altLang="en-US" smtClean="0"/>
              <a:t>2016-02-16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06A1C-3397-4EF4-B0BE-A5AA313BF56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04390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688891-1043-4761-AA80-ED41E44C7B81}" type="datetimeFigureOut">
              <a:rPr lang="ko-KR" altLang="en-US" smtClean="0"/>
              <a:t>2016-02-16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06A1C-3397-4EF4-B0BE-A5AA313BF56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765346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688891-1043-4761-AA80-ED41E44C7B81}" type="datetimeFigureOut">
              <a:rPr lang="ko-KR" altLang="en-US" smtClean="0"/>
              <a:t>2016-02-16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06A1C-3397-4EF4-B0BE-A5AA313BF56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919658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688891-1043-4761-AA80-ED41E44C7B81}" type="datetimeFigureOut">
              <a:rPr lang="ko-KR" altLang="en-US" smtClean="0"/>
              <a:t>2016-02-16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06A1C-3397-4EF4-B0BE-A5AA313BF56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750322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688891-1043-4761-AA80-ED41E44C7B81}" type="datetimeFigureOut">
              <a:rPr lang="ko-KR" altLang="en-US" smtClean="0"/>
              <a:t>2016-02-16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06A1C-3397-4EF4-B0BE-A5AA313BF56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213179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688891-1043-4761-AA80-ED41E44C7B81}" type="datetimeFigureOut">
              <a:rPr lang="ko-KR" altLang="en-US" smtClean="0"/>
              <a:t>2016-02-16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06A1C-3397-4EF4-B0BE-A5AA313BF56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04373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688891-1043-4761-AA80-ED41E44C7B81}" type="datetimeFigureOut">
              <a:rPr lang="ko-KR" altLang="en-US" smtClean="0"/>
              <a:t>2016-02-16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06A1C-3397-4EF4-B0BE-A5AA313BF56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619498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688891-1043-4761-AA80-ED41E44C7B81}" type="datetimeFigureOut">
              <a:rPr lang="ko-KR" altLang="en-US" smtClean="0"/>
              <a:t>2016-02-16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06A1C-3397-4EF4-B0BE-A5AA313BF56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419483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688891-1043-4761-AA80-ED41E44C7B81}" type="datetimeFigureOut">
              <a:rPr lang="ko-KR" altLang="en-US" smtClean="0"/>
              <a:t>2016-02-16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06A1C-3397-4EF4-B0BE-A5AA313BF56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619931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688891-1043-4761-AA80-ED41E44C7B81}" type="datetimeFigureOut">
              <a:rPr lang="ko-KR" altLang="en-US" smtClean="0"/>
              <a:t>2016-02-16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06A1C-3397-4EF4-B0BE-A5AA313BF56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512282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688891-1043-4761-AA80-ED41E44C7B81}" type="datetimeFigureOut">
              <a:rPr lang="ko-KR" altLang="en-US" smtClean="0"/>
              <a:t>2016-02-16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F06A1C-3397-4EF4-B0BE-A5AA313BF56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466580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8"/>
          <p:cNvSpPr>
            <a:spLocks noChangeArrowheads="1"/>
          </p:cNvSpPr>
          <p:nvPr/>
        </p:nvSpPr>
        <p:spPr bwMode="auto">
          <a:xfrm>
            <a:off x="0" y="0"/>
            <a:ext cx="9144000" cy="785794"/>
          </a:xfrm>
          <a:prstGeom prst="rect">
            <a:avLst/>
          </a:prstGeom>
          <a:solidFill>
            <a:srgbClr val="92D050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ko-KR" altLang="ko-KR" sz="2400" u="none" dirty="0">
              <a:solidFill>
                <a:schemeClr val="bg1"/>
              </a:solidFill>
              <a:latin typeface="HY울릉도M" pitchFamily="18" charset="-127"/>
              <a:ea typeface="HY울릉도M" pitchFamily="18" charset="-127"/>
            </a:endParaRPr>
          </a:p>
        </p:txBody>
      </p:sp>
      <p:pic>
        <p:nvPicPr>
          <p:cNvPr id="6" name="Picture 19" descr="UI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532689" y="44451"/>
            <a:ext cx="1647825" cy="1011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모서리가 둥근 직사각형 6"/>
          <p:cNvSpPr/>
          <p:nvPr/>
        </p:nvSpPr>
        <p:spPr>
          <a:xfrm>
            <a:off x="142844" y="857233"/>
            <a:ext cx="8858312" cy="5786478"/>
          </a:xfrm>
          <a:prstGeom prst="roundRect">
            <a:avLst>
              <a:gd name="adj" fmla="val 8303"/>
            </a:avLst>
          </a:prstGeom>
          <a:noFill/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ko-KR" altLang="en-US" sz="1600" dirty="0"/>
          </a:p>
        </p:txBody>
      </p:sp>
      <p:sp>
        <p:nvSpPr>
          <p:cNvPr id="11" name="Rectangle 1"/>
          <p:cNvSpPr>
            <a:spLocks noChangeArrowheads="1"/>
          </p:cNvSpPr>
          <p:nvPr/>
        </p:nvSpPr>
        <p:spPr bwMode="auto">
          <a:xfrm>
            <a:off x="0" y="0"/>
            <a:ext cx="33855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ko-K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굴림" pitchFamily="50" charset="-127"/>
                <a:ea typeface="굴림" pitchFamily="50" charset="-127"/>
              </a:rPr>
              <a:t>  </a:t>
            </a:r>
            <a:endParaRPr kumimoji="1" lang="ko-KR" altLang="ko-K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굴림" pitchFamily="50" charset="-127"/>
              <a:ea typeface="굴림" pitchFamily="50" charset="-127"/>
            </a:endParaRPr>
          </a:p>
        </p:txBody>
      </p:sp>
      <p:pic>
        <p:nvPicPr>
          <p:cNvPr id="1026" name="Picture 2" descr="C:\Documents and Settings\user\바탕 화면\비호생활관-로고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643174" y="6215082"/>
            <a:ext cx="3786213" cy="642918"/>
          </a:xfrm>
          <a:prstGeom prst="rect">
            <a:avLst/>
          </a:prstGeom>
          <a:noFill/>
        </p:spPr>
      </p:pic>
      <p:sp>
        <p:nvSpPr>
          <p:cNvPr id="13" name="TextBox 12"/>
          <p:cNvSpPr txBox="1"/>
          <p:nvPr/>
        </p:nvSpPr>
        <p:spPr>
          <a:xfrm>
            <a:off x="2195736" y="-92333"/>
            <a:ext cx="518457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5400" b="1" dirty="0" smtClean="0">
                <a:solidFill>
                  <a:schemeClr val="tx2"/>
                </a:solidFill>
                <a:latin typeface="+mn-ea"/>
              </a:rPr>
              <a:t>   알       </a:t>
            </a:r>
            <a:r>
              <a:rPr lang="ko-KR" altLang="en-US" sz="5400" b="1" dirty="0" err="1" smtClean="0">
                <a:solidFill>
                  <a:schemeClr val="tx2"/>
                </a:solidFill>
                <a:latin typeface="+mn-ea"/>
              </a:rPr>
              <a:t>림</a:t>
            </a:r>
            <a:endParaRPr lang="ko-KR" altLang="en-US" sz="5400" b="1" dirty="0">
              <a:solidFill>
                <a:schemeClr val="tx2"/>
              </a:solidFill>
              <a:latin typeface="+mn-ea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11560" y="908721"/>
            <a:ext cx="7920880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altLang="ko-KR" sz="3200" b="1" dirty="0" smtClean="0"/>
          </a:p>
          <a:p>
            <a:pPr algn="ctr"/>
            <a:endParaRPr lang="en-US" altLang="ko-KR" sz="3200" b="1" dirty="0" smtClean="0"/>
          </a:p>
          <a:p>
            <a:pPr algn="ctr"/>
            <a:endParaRPr lang="en-US" altLang="ko-KR" sz="3200" b="1" dirty="0" smtClean="0"/>
          </a:p>
          <a:p>
            <a:pPr algn="ctr"/>
            <a:endParaRPr lang="ko-KR" altLang="en-US" dirty="0"/>
          </a:p>
        </p:txBody>
      </p:sp>
      <p:sp>
        <p:nvSpPr>
          <p:cNvPr id="14" name="직사각형 13"/>
          <p:cNvSpPr/>
          <p:nvPr/>
        </p:nvSpPr>
        <p:spPr>
          <a:xfrm>
            <a:off x="197182" y="857233"/>
            <a:ext cx="8749636" cy="73558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sz="4400" b="1" dirty="0" smtClean="0">
                <a:solidFill>
                  <a:srgbClr val="002060"/>
                </a:solidFill>
                <a:latin typeface="+mj-ea"/>
                <a:ea typeface="+mj-ea"/>
              </a:rPr>
              <a:t>         </a:t>
            </a:r>
            <a:r>
              <a:rPr lang="ko-KR" altLang="en-US" sz="4400" b="1" dirty="0" smtClean="0">
                <a:solidFill>
                  <a:srgbClr val="002060"/>
                </a:solidFill>
                <a:latin typeface="+mj-ea"/>
                <a:ea typeface="+mj-ea"/>
              </a:rPr>
              <a:t>온수 공급 중단 안내</a:t>
            </a:r>
            <a:r>
              <a:rPr lang="en-US" altLang="ko-KR" sz="2400" dirty="0" smtClean="0">
                <a:latin typeface="HY견고딕" pitchFamily="18" charset="-127"/>
                <a:ea typeface="HY견고딕" pitchFamily="18" charset="-127"/>
              </a:rPr>
              <a:t/>
            </a:r>
            <a:br>
              <a:rPr lang="en-US" altLang="ko-KR" sz="2400" dirty="0" smtClean="0">
                <a:latin typeface="HY견고딕" pitchFamily="18" charset="-127"/>
                <a:ea typeface="HY견고딕" pitchFamily="18" charset="-127"/>
              </a:rPr>
            </a:br>
            <a:r>
              <a:rPr lang="en-US" altLang="ko-KR" sz="1000" dirty="0" smtClean="0"/>
              <a:t>  </a:t>
            </a:r>
          </a:p>
          <a:p>
            <a:r>
              <a:rPr lang="en-US" altLang="ko-KR" sz="2000" dirty="0" smtClean="0"/>
              <a:t>  </a:t>
            </a:r>
            <a:r>
              <a:rPr lang="en-US" altLang="ko-KR" sz="3200" b="1" dirty="0" smtClean="0"/>
              <a:t>1. </a:t>
            </a:r>
            <a:r>
              <a:rPr lang="ko-KR" altLang="en-US" sz="3200" b="1" dirty="0" smtClean="0">
                <a:solidFill>
                  <a:srgbClr val="FF0000"/>
                </a:solidFill>
              </a:rPr>
              <a:t>일시</a:t>
            </a:r>
            <a:r>
              <a:rPr lang="en-US" altLang="ko-KR" sz="3200" b="1" dirty="0" smtClean="0">
                <a:solidFill>
                  <a:srgbClr val="FF0000"/>
                </a:solidFill>
              </a:rPr>
              <a:t>: 2016.02.22.(</a:t>
            </a:r>
            <a:r>
              <a:rPr lang="ko-KR" altLang="en-US" sz="3200" b="1" dirty="0" smtClean="0">
                <a:solidFill>
                  <a:srgbClr val="FF0000"/>
                </a:solidFill>
              </a:rPr>
              <a:t>월</a:t>
            </a:r>
            <a:r>
              <a:rPr lang="en-US" altLang="ko-KR" sz="3200" b="1" dirty="0" smtClean="0">
                <a:solidFill>
                  <a:srgbClr val="FF0000"/>
                </a:solidFill>
              </a:rPr>
              <a:t>) 10:00 ~ 16:00 </a:t>
            </a:r>
          </a:p>
          <a:p>
            <a:r>
              <a:rPr lang="en-US" altLang="ko-KR" b="1" dirty="0" smtClean="0">
                <a:solidFill>
                  <a:srgbClr val="002060"/>
                </a:solidFill>
              </a:rPr>
              <a:t>       ※ </a:t>
            </a:r>
            <a:r>
              <a:rPr lang="ko-KR" altLang="en-US" b="1" dirty="0">
                <a:solidFill>
                  <a:srgbClr val="002060"/>
                </a:solidFill>
              </a:rPr>
              <a:t>일정은 상황에 따라 변경될 수 있습니다</a:t>
            </a:r>
            <a:r>
              <a:rPr lang="en-US" altLang="ko-KR" b="1" dirty="0" smtClean="0">
                <a:solidFill>
                  <a:srgbClr val="002060"/>
                </a:solidFill>
              </a:rPr>
              <a:t>.</a:t>
            </a:r>
          </a:p>
          <a:p>
            <a:endParaRPr lang="en-US" altLang="ko-KR" b="1" dirty="0" smtClean="0">
              <a:solidFill>
                <a:srgbClr val="002060"/>
              </a:solidFill>
            </a:endParaRPr>
          </a:p>
          <a:p>
            <a:r>
              <a:rPr lang="en-US" altLang="ko-KR" sz="3200" b="1" dirty="0" smtClean="0">
                <a:latin typeface="+mn-ea"/>
              </a:rPr>
              <a:t> 2</a:t>
            </a:r>
            <a:r>
              <a:rPr lang="en-US" altLang="ko-KR" sz="3200" b="1" dirty="0">
                <a:latin typeface="+mn-ea"/>
              </a:rPr>
              <a:t>. </a:t>
            </a:r>
            <a:r>
              <a:rPr lang="ko-KR" altLang="en-US" sz="3200" b="1" dirty="0" smtClean="0">
                <a:latin typeface="+mn-ea"/>
              </a:rPr>
              <a:t>해당 건물</a:t>
            </a:r>
            <a:r>
              <a:rPr lang="en-US" altLang="ko-KR" sz="3200" b="1" dirty="0" smtClean="0">
                <a:latin typeface="+mn-ea"/>
              </a:rPr>
              <a:t>: </a:t>
            </a:r>
            <a:r>
              <a:rPr lang="ko-KR" altLang="en-US" sz="3200" b="1" dirty="0" err="1" smtClean="0">
                <a:solidFill>
                  <a:srgbClr val="0070C0"/>
                </a:solidFill>
                <a:latin typeface="+mn-ea"/>
              </a:rPr>
              <a:t>향토관</a:t>
            </a:r>
            <a:r>
              <a:rPr lang="en-US" altLang="ko-KR" sz="3200" b="1" dirty="0" smtClean="0">
                <a:solidFill>
                  <a:srgbClr val="0070C0"/>
                </a:solidFill>
                <a:latin typeface="+mn-ea"/>
              </a:rPr>
              <a:t>(</a:t>
            </a:r>
            <a:r>
              <a:rPr lang="ko-KR" altLang="en-US" sz="3200" b="1" dirty="0" smtClean="0">
                <a:solidFill>
                  <a:srgbClr val="0070C0"/>
                </a:solidFill>
                <a:latin typeface="+mn-ea"/>
              </a:rPr>
              <a:t>남</a:t>
            </a:r>
            <a:r>
              <a:rPr lang="en-US" altLang="ko-KR" sz="3200" b="1" dirty="0" smtClean="0">
                <a:solidFill>
                  <a:srgbClr val="0070C0"/>
                </a:solidFill>
                <a:latin typeface="+mn-ea"/>
              </a:rPr>
              <a:t>),(</a:t>
            </a:r>
            <a:r>
              <a:rPr lang="ko-KR" altLang="en-US" sz="3200" b="1" dirty="0" smtClean="0">
                <a:solidFill>
                  <a:srgbClr val="0070C0"/>
                </a:solidFill>
                <a:latin typeface="+mn-ea"/>
              </a:rPr>
              <a:t>여</a:t>
            </a:r>
            <a:r>
              <a:rPr lang="en-US" altLang="ko-KR" sz="3200" b="1" dirty="0" smtClean="0">
                <a:solidFill>
                  <a:srgbClr val="0070C0"/>
                </a:solidFill>
                <a:latin typeface="+mn-ea"/>
              </a:rPr>
              <a:t>)</a:t>
            </a:r>
          </a:p>
          <a:p>
            <a:endParaRPr lang="en-US" altLang="ko-KR" sz="1400" b="1" dirty="0" smtClean="0">
              <a:latin typeface="+mn-ea"/>
            </a:endParaRPr>
          </a:p>
          <a:p>
            <a:r>
              <a:rPr lang="en-US" altLang="ko-KR" sz="3200" b="1" dirty="0" smtClean="0">
                <a:latin typeface="+mn-ea"/>
              </a:rPr>
              <a:t> 3. </a:t>
            </a:r>
            <a:r>
              <a:rPr lang="ko-KR" altLang="en-US" sz="3200" b="1" dirty="0" smtClean="0">
                <a:latin typeface="+mn-ea"/>
              </a:rPr>
              <a:t>사유</a:t>
            </a:r>
            <a:r>
              <a:rPr lang="en-US" altLang="ko-KR" sz="3200" b="1" dirty="0" smtClean="0">
                <a:latin typeface="+mn-ea"/>
              </a:rPr>
              <a:t>: </a:t>
            </a:r>
            <a:r>
              <a:rPr lang="ko-KR" altLang="en-US" sz="3200" b="1" dirty="0" smtClean="0">
                <a:latin typeface="+mn-ea"/>
              </a:rPr>
              <a:t>온수공급 배관 수리공사 관련</a:t>
            </a:r>
            <a:endParaRPr lang="en-US" altLang="ko-KR" sz="3200" b="1" dirty="0" smtClean="0">
              <a:latin typeface="+mn-ea"/>
            </a:endParaRPr>
          </a:p>
          <a:p>
            <a:r>
              <a:rPr lang="en-US" altLang="ko-KR" sz="1200" b="1" dirty="0" smtClean="0">
                <a:latin typeface="+mn-ea"/>
              </a:rPr>
              <a:t>  </a:t>
            </a:r>
          </a:p>
          <a:p>
            <a:r>
              <a:rPr lang="en-US" altLang="ko-KR" sz="3200" b="1" dirty="0" smtClean="0">
                <a:latin typeface="+mn-ea"/>
              </a:rPr>
              <a:t> 4. </a:t>
            </a:r>
            <a:r>
              <a:rPr lang="ko-KR" altLang="en-US" sz="3200" b="1" dirty="0" smtClean="0">
                <a:latin typeface="+mn-ea"/>
              </a:rPr>
              <a:t>유의 사항</a:t>
            </a:r>
            <a:endParaRPr lang="en-US" altLang="ko-KR" sz="3200" b="1" dirty="0" smtClean="0">
              <a:latin typeface="+mn-ea"/>
            </a:endParaRPr>
          </a:p>
          <a:p>
            <a:r>
              <a:rPr lang="en-US" altLang="ko-KR" sz="3200" b="1" dirty="0">
                <a:latin typeface="+mn-ea"/>
              </a:rPr>
              <a:t> </a:t>
            </a:r>
            <a:r>
              <a:rPr lang="en-US" altLang="ko-KR" sz="3200" b="1" dirty="0" smtClean="0">
                <a:latin typeface="+mn-ea"/>
              </a:rPr>
              <a:t>  </a:t>
            </a:r>
            <a:r>
              <a:rPr lang="ko-KR" altLang="en-US" sz="3200" b="1" dirty="0" smtClean="0">
                <a:latin typeface="+mn-ea"/>
              </a:rPr>
              <a:t>단수기간 동안 다소 불편하시더라도 원활한 공사 진행을 위하여 양해 </a:t>
            </a:r>
            <a:r>
              <a:rPr lang="ko-KR" altLang="en-US" sz="3200" b="1" dirty="0" err="1" smtClean="0">
                <a:latin typeface="+mn-ea"/>
              </a:rPr>
              <a:t>부탁드리며</a:t>
            </a:r>
            <a:r>
              <a:rPr lang="en-US" altLang="ko-KR" sz="3200" b="1" dirty="0" smtClean="0">
                <a:latin typeface="+mn-ea"/>
              </a:rPr>
              <a:t>, </a:t>
            </a:r>
            <a:r>
              <a:rPr lang="ko-KR" altLang="en-US" sz="3200" b="1" dirty="0" smtClean="0">
                <a:latin typeface="+mn-ea"/>
              </a:rPr>
              <a:t>협조하여 주시기 바랍니다</a:t>
            </a:r>
            <a:r>
              <a:rPr lang="en-US" altLang="ko-KR" sz="3200" b="1" dirty="0" smtClean="0">
                <a:latin typeface="+mn-ea"/>
              </a:rPr>
              <a:t>.</a:t>
            </a:r>
            <a:r>
              <a:rPr lang="en-US" altLang="ko-KR" sz="2400" b="1" dirty="0" smtClean="0">
                <a:solidFill>
                  <a:srgbClr val="002060"/>
                </a:solidFill>
              </a:rPr>
              <a:t/>
            </a:r>
            <a:br>
              <a:rPr lang="en-US" altLang="ko-KR" sz="2400" b="1" dirty="0" smtClean="0">
                <a:solidFill>
                  <a:srgbClr val="002060"/>
                </a:solidFill>
              </a:rPr>
            </a:br>
            <a:r>
              <a:rPr lang="en-US" altLang="ko-KR" sz="2400" b="1" dirty="0" smtClean="0">
                <a:solidFill>
                  <a:srgbClr val="002060"/>
                </a:solidFill>
              </a:rPr>
              <a:t/>
            </a:r>
            <a:br>
              <a:rPr lang="en-US" altLang="ko-KR" sz="2400" b="1" dirty="0" smtClean="0">
                <a:solidFill>
                  <a:srgbClr val="002060"/>
                </a:solidFill>
              </a:rPr>
            </a:br>
            <a:r>
              <a:rPr lang="en-US" altLang="ko-KR" sz="2400" b="1" dirty="0" smtClean="0"/>
              <a:t>    </a:t>
            </a:r>
            <a:br>
              <a:rPr lang="en-US" altLang="ko-KR" sz="2400" b="1" dirty="0" smtClean="0"/>
            </a:br>
            <a:r>
              <a:rPr lang="en-US" altLang="ko-KR" sz="2400" b="1" dirty="0" smtClean="0"/>
              <a:t/>
            </a:r>
            <a:br>
              <a:rPr lang="en-US" altLang="ko-KR" sz="2400" b="1" dirty="0" smtClean="0"/>
            </a:br>
            <a:r>
              <a:rPr lang="en-US" altLang="ko-KR" sz="2400" dirty="0" smtClean="0"/>
              <a:t> </a:t>
            </a:r>
            <a:r>
              <a:rPr lang="ko-KR" altLang="en-US" sz="2800" b="1" dirty="0" smtClean="0"/>
              <a:t/>
            </a:r>
            <a:br>
              <a:rPr lang="ko-KR" altLang="en-US" sz="2800" b="1" dirty="0" smtClean="0"/>
            </a:br>
            <a:r>
              <a:rPr lang="en-US" altLang="ko-KR" b="1" dirty="0" smtClean="0"/>
              <a:t/>
            </a:r>
            <a:br>
              <a:rPr lang="en-US" altLang="ko-KR" b="1" dirty="0" smtClean="0"/>
            </a:br>
            <a:endParaRPr lang="ko-KR" altLang="en-US" b="1" dirty="0"/>
          </a:p>
        </p:txBody>
      </p:sp>
    </p:spTree>
    <p:extLst>
      <p:ext uri="{BB962C8B-B14F-4D97-AF65-F5344CB8AC3E}">
        <p14:creationId xmlns:p14="http://schemas.microsoft.com/office/powerpoint/2010/main" val="3511570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</Words>
  <Application>Microsoft Office PowerPoint</Application>
  <PresentationFormat>화면 슬라이드 쇼(4:3)</PresentationFormat>
  <Paragraphs>15</Paragraphs>
  <Slides>1</Slides>
  <Notes>1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2" baseType="lpstr">
      <vt:lpstr>Office 테마</vt:lpstr>
      <vt:lpstr>PowerPoint 프레젠테이션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user</dc:creator>
  <cp:lastModifiedBy>user</cp:lastModifiedBy>
  <cp:revision>1</cp:revision>
  <dcterms:created xsi:type="dcterms:W3CDTF">2016-02-16T12:39:29Z</dcterms:created>
  <dcterms:modified xsi:type="dcterms:W3CDTF">2016-02-16T12:39:54Z</dcterms:modified>
</cp:coreProperties>
</file>