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DBDBDB"/>
    <a:srgbClr val="C9C9C9"/>
    <a:srgbClr val="063020"/>
    <a:srgbClr val="083A2B"/>
    <a:srgbClr val="0A4E39"/>
    <a:srgbClr val="104843"/>
    <a:srgbClr val="0E3E39"/>
    <a:srgbClr val="004A48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어두운 스타일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밝은 스타일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밝은 스타일 2 - 강조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314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6" tIns="46768" rIns="93536" bIns="4676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3536" tIns="46768" rIns="93536" bIns="4676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2015-09-23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82871"/>
            <a:ext cx="4828400" cy="565990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 smtClean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13425" y="1700808"/>
            <a:ext cx="8352928" cy="2115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1600" b="1" dirty="0" smtClean="0">
              <a:solidFill>
                <a:srgbClr val="002060"/>
              </a:solidFill>
              <a:latin typeface="+mj-lt"/>
              <a:ea typeface="HY견고딕" panose="02030600000101010101" pitchFamily="18" charset="-127"/>
              <a:cs typeface="굴림" pitchFamily="50" charset="-127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1. </a:t>
            </a:r>
            <a:r>
              <a:rPr kumimoji="1" lang="ko-KR" altLang="en-US" sz="2400" b="1" dirty="0" smtClean="0"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일시 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: 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2015</a:t>
            </a:r>
            <a:r>
              <a:rPr kumimoji="1" lang="ko-KR" altLang="ko-K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.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</a:t>
            </a:r>
            <a:r>
              <a:rPr kumimoji="1" lang="en-US" altLang="ko-KR" sz="2400" b="1" dirty="0" smtClean="0">
                <a:solidFill>
                  <a:srgbClr val="FF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10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.02(</a:t>
            </a:r>
            <a:r>
              <a:rPr kumimoji="1" lang="ko-KR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금</a:t>
            </a:r>
            <a:r>
              <a:rPr kumimoji="1" lang="en-US" altLang="ko-K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)~</a:t>
            </a:r>
            <a:endParaRPr kumimoji="1" lang="en-US" altLang="ko-KR" sz="2400" b="1" dirty="0" smtClean="0"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400" b="1" dirty="0" smtClean="0"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2. </a:t>
            </a:r>
            <a:r>
              <a:rPr kumimoji="1" lang="ko-KR" altLang="en-US" sz="2400" b="1" dirty="0" smtClean="0"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목적  </a:t>
            </a:r>
            <a:r>
              <a:rPr kumimoji="1" lang="en-US" altLang="ko-KR" sz="2400" b="1" dirty="0" smtClean="0"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:  </a:t>
            </a:r>
            <a:r>
              <a:rPr kumimoji="1" lang="ko-KR" altLang="en-US" sz="2400" b="1" dirty="0" smtClean="0"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후생관 앞 교통 불편 해소</a:t>
            </a:r>
            <a:r>
              <a:rPr kumimoji="1" lang="en-US" altLang="ko-KR" sz="2400" b="1" dirty="0" smtClean="0">
                <a:latin typeface="HY견고딕" panose="02030600000101010101" pitchFamily="18" charset="-127"/>
                <a:ea typeface="HY견고딕" panose="02030600000101010101" pitchFamily="18" charset="-127"/>
                <a:cs typeface="굴림" pitchFamily="50" charset="-127"/>
              </a:rPr>
              <a:t>             </a:t>
            </a:r>
            <a:endParaRPr kumimoji="1" lang="en-US" altLang="ko-KR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Y견고딕" panose="02030600000101010101" pitchFamily="18" charset="-127"/>
              <a:ea typeface="HY견고딕" panose="02030600000101010101" pitchFamily="18" charset="-127"/>
              <a:cs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1262274" y="1188041"/>
            <a:ext cx="65822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 smtClean="0">
                <a:ea typeface="HY견고딕" panose="02030600000101010101" pitchFamily="18" charset="-127"/>
                <a:cs typeface="굴림" pitchFamily="50" charset="-127"/>
              </a:rPr>
              <a:t>&lt;</a:t>
            </a:r>
            <a:r>
              <a:rPr kumimoji="1" lang="ko-KR" altLang="en-US" sz="3200" b="1" dirty="0" smtClean="0">
                <a:ea typeface="HY견고딕" panose="02030600000101010101" pitchFamily="18" charset="-127"/>
                <a:cs typeface="굴림" pitchFamily="50" charset="-127"/>
              </a:rPr>
              <a:t>셔틀버스 승강장 위치 변경 안내</a:t>
            </a:r>
            <a:r>
              <a:rPr kumimoji="1" lang="en-US" altLang="ko-KR" sz="3200" b="1" dirty="0" smtClean="0">
                <a:ea typeface="HY견고딕" panose="02030600000101010101" pitchFamily="18" charset="-127"/>
                <a:cs typeface="굴림" pitchFamily="50" charset="-127"/>
              </a:rPr>
              <a:t>&gt;</a:t>
            </a:r>
            <a:endParaRPr kumimoji="1" lang="en-US" altLang="ko-KR" sz="3200" b="1" dirty="0">
              <a:ea typeface="HY견고딕" panose="02030600000101010101" pitchFamily="18" charset="-127"/>
              <a:cs typeface="굴림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539552" y="5805264"/>
            <a:ext cx="52742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000" b="1" dirty="0" smtClean="0">
                <a:solidFill>
                  <a:srgbClr val="FF0000"/>
                </a:solidFill>
                <a:ea typeface="HY견고딕" panose="02030600000101010101" pitchFamily="18" charset="-127"/>
                <a:cs typeface="굴림" pitchFamily="50" charset="-127"/>
              </a:rPr>
              <a:t>※ </a:t>
            </a:r>
            <a:r>
              <a:rPr kumimoji="1" lang="ko-KR" altLang="en-US" sz="2000" b="1" dirty="0" smtClean="0">
                <a:solidFill>
                  <a:srgbClr val="FF0000"/>
                </a:solidFill>
                <a:ea typeface="HY견고딕" panose="02030600000101010101" pitchFamily="18" charset="-127"/>
                <a:cs typeface="굴림" pitchFamily="50" charset="-127"/>
              </a:rPr>
              <a:t>셔틀버스 이용 시 </a:t>
            </a:r>
            <a:r>
              <a:rPr kumimoji="1" lang="ko-KR" altLang="en-US" sz="2000" b="1" dirty="0" err="1" smtClean="0">
                <a:solidFill>
                  <a:srgbClr val="FF0000"/>
                </a:solidFill>
                <a:ea typeface="HY견고딕" panose="02030600000101010101" pitchFamily="18" charset="-127"/>
                <a:cs typeface="굴림" pitchFamily="50" charset="-127"/>
              </a:rPr>
              <a:t>착오없으시기</a:t>
            </a:r>
            <a:r>
              <a:rPr kumimoji="1" lang="ko-KR" altLang="en-US" sz="2000" b="1" dirty="0" smtClean="0">
                <a:solidFill>
                  <a:srgbClr val="FF0000"/>
                </a:solidFill>
                <a:ea typeface="HY견고딕" panose="02030600000101010101" pitchFamily="18" charset="-127"/>
                <a:cs typeface="굴림" pitchFamily="50" charset="-127"/>
              </a:rPr>
              <a:t> 바랍니다</a:t>
            </a:r>
            <a:r>
              <a:rPr kumimoji="1" lang="en-US" altLang="ko-KR" sz="2000" b="1" dirty="0" smtClean="0">
                <a:solidFill>
                  <a:srgbClr val="FF0000"/>
                </a:solidFill>
                <a:ea typeface="HY견고딕" panose="02030600000101010101" pitchFamily="18" charset="-127"/>
                <a:cs typeface="굴림" pitchFamily="50" charset="-127"/>
              </a:rPr>
              <a:t>.</a:t>
            </a:r>
            <a:endParaRPr kumimoji="1" lang="en-US" altLang="ko-KR" sz="2000" b="1" dirty="0">
              <a:solidFill>
                <a:srgbClr val="FF0000"/>
              </a:solidFill>
              <a:ea typeface="HY견고딕" panose="02030600000101010101" pitchFamily="18" charset="-127"/>
              <a:cs typeface="굴림" pitchFamily="50" charset="-127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6377817"/>
              </p:ext>
            </p:extLst>
          </p:nvPr>
        </p:nvGraphicFramePr>
        <p:xfrm>
          <a:off x="683568" y="3429000"/>
          <a:ext cx="7848872" cy="2079988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3924436"/>
                <a:gridCol w="3924436"/>
              </a:tblGrid>
              <a:tr h="64807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 smtClean="0"/>
                        <a:t>변경 전</a:t>
                      </a:r>
                      <a:endParaRPr lang="ko-KR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800" dirty="0" smtClean="0"/>
                        <a:t>변경 후</a:t>
                      </a:r>
                      <a:endParaRPr lang="ko-KR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143191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후생관 옆</a:t>
                      </a:r>
                      <a:endParaRPr lang="ko-KR" altLang="en-US" sz="2400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학군단 입구 쪽 도로 좌측</a:t>
                      </a:r>
                      <a:endParaRPr lang="ko-KR" altLang="en-US" sz="2400" dirty="0"/>
                    </a:p>
                  </a:txBody>
                  <a:tcPr anchor="ctr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3913</TotalTime>
  <Words>54</Words>
  <Application>Microsoft Office PowerPoint</Application>
  <PresentationFormat>화면 슬라이드 쇼(4:3)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169</cp:revision>
  <cp:lastPrinted>2015-09-23T12:35:56Z</cp:lastPrinted>
  <dcterms:created xsi:type="dcterms:W3CDTF">2014-09-18T04:50:24Z</dcterms:created>
  <dcterms:modified xsi:type="dcterms:W3CDTF">2015-09-23T12:35:59Z</dcterms:modified>
</cp:coreProperties>
</file>