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9926638" cy="14355763"/>
  <p:defaultTextStyle>
    <a:defPPr>
      <a:defRPr lang="ko-KR"/>
    </a:defPPr>
    <a:lvl1pPr marL="0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020" y="-84"/>
      </p:cViewPr>
      <p:guideLst>
        <p:guide orient="horz" pos="452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6" y="2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2821" y="2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/>
          <a:lstStyle>
            <a:lvl1pPr algn="r">
              <a:defRPr sz="1700"/>
            </a:lvl1pPr>
          </a:lstStyle>
          <a:p>
            <a:fld id="{E3073C27-9677-414C-94B7-F61A357E1FE2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074738"/>
            <a:ext cx="7177088" cy="5381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6419" tIns="68209" rIns="136419" bIns="6820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2665" y="6818997"/>
            <a:ext cx="7941310" cy="6460093"/>
          </a:xfrm>
          <a:prstGeom prst="rect">
            <a:avLst/>
          </a:prstGeom>
        </p:spPr>
        <p:txBody>
          <a:bodyPr vert="horz" lIns="136419" tIns="68209" rIns="136419" bIns="68209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6" y="13635486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 anchor="b"/>
          <a:lstStyle>
            <a:lvl1pPr algn="l">
              <a:defRPr sz="17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2821" y="13635486"/>
            <a:ext cx="4301543" cy="717788"/>
          </a:xfrm>
          <a:prstGeom prst="rect">
            <a:avLst/>
          </a:prstGeom>
        </p:spPr>
        <p:txBody>
          <a:bodyPr vert="horz" lIns="136419" tIns="68209" rIns="136419" bIns="68209" rtlCol="0" anchor="b"/>
          <a:lstStyle>
            <a:lvl1pPr algn="r">
              <a:defRPr sz="17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5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0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5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26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16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61" algn="l" defTabSz="91429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4775" y="1074738"/>
            <a:ext cx="7177088" cy="538162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9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7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5" indent="0">
              <a:buNone/>
              <a:defRPr sz="2000" b="1"/>
            </a:lvl2pPr>
            <a:lvl3pPr marL="914290" indent="0">
              <a:buNone/>
              <a:defRPr sz="1800" b="1"/>
            </a:lvl3pPr>
            <a:lvl4pPr marL="1371435" indent="0">
              <a:buNone/>
              <a:defRPr sz="1600" b="1"/>
            </a:lvl4pPr>
            <a:lvl5pPr marL="1828581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1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6" y="273056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6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5" indent="0">
              <a:buNone/>
              <a:defRPr sz="2800"/>
            </a:lvl2pPr>
            <a:lvl3pPr marL="914290" indent="0">
              <a:buNone/>
              <a:defRPr sz="2400"/>
            </a:lvl3pPr>
            <a:lvl4pPr marL="1371435" indent="0">
              <a:buNone/>
              <a:defRPr sz="2000"/>
            </a:lvl4pPr>
            <a:lvl5pPr marL="1828581" indent="0">
              <a:buNone/>
              <a:defRPr sz="2000"/>
            </a:lvl5pPr>
            <a:lvl6pPr marL="2285726" indent="0">
              <a:buNone/>
              <a:defRPr sz="2000"/>
            </a:lvl6pPr>
            <a:lvl7pPr marL="2742871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45" indent="0">
              <a:buNone/>
              <a:defRPr sz="1200"/>
            </a:lvl2pPr>
            <a:lvl3pPr marL="914290" indent="0">
              <a:buNone/>
              <a:defRPr sz="1000"/>
            </a:lvl3pPr>
            <a:lvl4pPr marL="1371435" indent="0">
              <a:buNone/>
              <a:defRPr sz="900"/>
            </a:lvl4pPr>
            <a:lvl5pPr marL="1828581" indent="0">
              <a:buNone/>
              <a:defRPr sz="900"/>
            </a:lvl5pPr>
            <a:lvl6pPr marL="2285726" indent="0">
              <a:buNone/>
              <a:defRPr sz="900"/>
            </a:lvl6pPr>
            <a:lvl7pPr marL="2742871" indent="0">
              <a:buNone/>
              <a:defRPr sz="900"/>
            </a:lvl7pPr>
            <a:lvl8pPr marL="3200016" indent="0">
              <a:buNone/>
              <a:defRPr sz="900"/>
            </a:lvl8pPr>
            <a:lvl9pPr marL="3657161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6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2015-09-07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6"/>
            <a:ext cx="2895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6"/>
            <a:ext cx="21336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29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59" indent="-342859" algn="l" defTabSz="91429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1" indent="-285716" algn="l" defTabSz="91429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3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08" indent="-228573" algn="l" defTabSz="91429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3" indent="-228573" algn="l" defTabSz="91429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98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3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9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4" indent="-228573" algn="l" defTabSz="91429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5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0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5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5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6" tIns="45714" rIns="91426" bIns="45714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26" tIns="45714" rIns="91426" bIns="45714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560" y="6237313"/>
            <a:ext cx="4828400" cy="611549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4800" b="1" dirty="0">
                  <a:latin typeface="맑은 고딕" pitchFamily="50" charset="-127"/>
                  <a:ea typeface="맑은 고딕" pitchFamily="50" charset="-127"/>
                </a:rPr>
                <a:t>공   지   사   항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1"/>
            <a:ext cx="8246720" cy="1846657"/>
          </a:xfrm>
          <a:prstGeom prst="rect">
            <a:avLst/>
          </a:prstGeom>
          <a:noFill/>
        </p:spPr>
        <p:txBody>
          <a:bodyPr wrap="square" lIns="91426" tIns="45714" rIns="91426" bIns="45714" rtlCol="0">
            <a:spAutoFit/>
          </a:bodyPr>
          <a:lstStyle/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en-US" altLang="ko-KR" sz="3200" b="1" dirty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03053" y="785794"/>
            <a:ext cx="8678199" cy="5278366"/>
          </a:xfrm>
          <a:prstGeom prst="rect">
            <a:avLst/>
          </a:prstGeom>
        </p:spPr>
        <p:txBody>
          <a:bodyPr wrap="square" lIns="91426" tIns="45714" rIns="91426" bIns="45714">
            <a:spAutoFit/>
          </a:bodyPr>
          <a:lstStyle/>
          <a:p>
            <a:pPr algn="ctr"/>
            <a:endParaRPr lang="en-US" altLang="ko-KR" sz="1700" b="1" u="sng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>
              <a:solidFill>
                <a:srgbClr val="002060"/>
              </a:solidFill>
            </a:endParaRPr>
          </a:p>
          <a:p>
            <a:r>
              <a:rPr lang="ko-KR" altLang="en-US" sz="4100" b="1" dirty="0">
                <a:solidFill>
                  <a:srgbClr val="002060"/>
                </a:solidFill>
              </a:rPr>
              <a:t/>
            </a:r>
            <a:br>
              <a:rPr lang="ko-KR" altLang="en-US" sz="4100" b="1" dirty="0">
                <a:solidFill>
                  <a:srgbClr val="002060"/>
                </a:solidFill>
              </a:rPr>
            </a:br>
            <a:r>
              <a:rPr lang="ko-KR" altLang="en-US" sz="2400" dirty="0"/>
              <a:t/>
            </a:r>
            <a:br>
              <a:rPr lang="ko-KR" altLang="en-US" sz="2400" dirty="0"/>
            </a:br>
            <a:endParaRPr lang="en-US" altLang="ko-KR" sz="2400" b="1" dirty="0"/>
          </a:p>
          <a:p>
            <a:endParaRPr lang="en-US" altLang="ko-KR" sz="1700" b="1" dirty="0">
              <a:latin typeface="+mn-ea"/>
            </a:endParaRPr>
          </a:p>
          <a:p>
            <a:r>
              <a:rPr lang="ko-KR" altLang="en-US" sz="1700" b="1" dirty="0"/>
              <a:t> </a:t>
            </a:r>
            <a:r>
              <a:rPr lang="ko-KR" altLang="en-US" sz="800" b="1" dirty="0"/>
              <a:t> </a:t>
            </a:r>
            <a:endParaRPr lang="en-US" altLang="ko-KR" sz="800" b="1" dirty="0"/>
          </a:p>
          <a:p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    </a:t>
            </a:r>
            <a:br>
              <a:rPr lang="en-US" altLang="ko-KR" sz="2400" b="1" dirty="0"/>
            </a:b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dirty="0"/>
              <a:t> </a:t>
            </a:r>
            <a:r>
              <a:rPr lang="ko-KR" altLang="en-US" sz="2800" b="1" dirty="0"/>
              <a:t/>
            </a:r>
            <a:br>
              <a:rPr lang="ko-KR" altLang="en-US" sz="2800" b="1" dirty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4"/>
            <a:ext cx="8858280" cy="4216537"/>
          </a:xfrm>
          <a:prstGeom prst="rect">
            <a:avLst/>
          </a:prstGeom>
        </p:spPr>
        <p:txBody>
          <a:bodyPr wrap="square" lIns="91426" tIns="45714" rIns="91426" bIns="45714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endParaRPr lang="en-US" altLang="ko-KR" sz="3600" b="1" dirty="0"/>
          </a:p>
          <a:p>
            <a:r>
              <a:rPr lang="en-US" altLang="ko-KR" sz="3600" b="1" dirty="0"/>
              <a:t> </a:t>
            </a:r>
          </a:p>
          <a:p>
            <a:endParaRPr lang="en-US" altLang="ko-KR" sz="3600" b="1" dirty="0">
              <a:solidFill>
                <a:srgbClr val="FF0000"/>
              </a:solidFill>
            </a:endParaRPr>
          </a:p>
          <a:p>
            <a:r>
              <a:rPr lang="en-US" altLang="ko-KR" sz="3600" b="1" dirty="0">
                <a:solidFill>
                  <a:srgbClr val="FF0000"/>
                </a:solidFill>
              </a:rPr>
              <a:t> </a:t>
            </a:r>
            <a:endParaRPr lang="en-US" altLang="ko-KR" sz="3200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358" y="1943614"/>
            <a:ext cx="9001154" cy="27238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en-US" altLang="ko-KR" sz="1100" b="1" dirty="0">
              <a:solidFill>
                <a:srgbClr val="002060"/>
              </a:solidFill>
              <a:latin typeface="+mj-ea"/>
              <a:ea typeface="+mj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Ⅰ. 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일시 : 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2015.0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9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09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.(</a:t>
            </a:r>
            <a:r>
              <a:rPr kumimoji="1" lang="ko-KR" altLang="en-US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수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) 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10</a:t>
            </a:r>
            <a:r>
              <a:rPr kumimoji="1" lang="ko-KR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:00</a:t>
            </a:r>
            <a:r>
              <a:rPr kumimoji="1" lang="en-US" altLang="ko-KR" sz="32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~14:00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/>
            </a:r>
            <a:br>
              <a:rPr kumimoji="1" lang="ko-KR" altLang="ko-KR" sz="3200" b="1" dirty="0">
                <a:latin typeface="+mn-ea"/>
                <a:cs typeface="굴림" pitchFamily="50" charset="-127"/>
              </a:rPr>
            </a:b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Ⅱ. 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해당건물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 : 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신애</a:t>
            </a:r>
            <a:r>
              <a:rPr kumimoji="1" lang="en-US" altLang="ko-KR" sz="3200" b="1" dirty="0">
                <a:latin typeface="+mn-ea"/>
                <a:cs typeface="굴림" pitchFamily="50" charset="-127"/>
              </a:rPr>
              <a:t>6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호관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/>
            </a:r>
            <a:br>
              <a:rPr kumimoji="1" lang="ko-KR" altLang="ko-KR" sz="3200" b="1" dirty="0">
                <a:latin typeface="+mn-ea"/>
                <a:cs typeface="굴림" pitchFamily="50" charset="-127"/>
              </a:rPr>
            </a:br>
            <a:endParaRPr kumimoji="1" lang="en-US" altLang="ko-KR" sz="3200" b="1" dirty="0"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dirty="0">
                <a:latin typeface="+mn-ea"/>
                <a:cs typeface="굴림" pitchFamily="50" charset="-127"/>
              </a:rPr>
              <a:t>Ⅲ. </a:t>
            </a:r>
            <a:r>
              <a:rPr kumimoji="1" lang="ko-KR" altLang="ko-KR" sz="3200" b="1" dirty="0">
                <a:latin typeface="+mn-ea"/>
                <a:cs typeface="굴림" pitchFamily="50" charset="-127"/>
              </a:rPr>
              <a:t>사유 :</a:t>
            </a:r>
            <a:r>
              <a:rPr kumimoji="1" lang="en-US" altLang="ko-KR" sz="3200" b="1" dirty="0">
                <a:latin typeface="+mn-ea"/>
                <a:cs typeface="굴림" pitchFamily="50" charset="-127"/>
              </a:rPr>
              <a:t> 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기계실 </a:t>
            </a:r>
            <a:r>
              <a:rPr kumimoji="1" lang="ko-KR" altLang="en-US" sz="3200" b="1" dirty="0" err="1">
                <a:latin typeface="+mn-ea"/>
                <a:cs typeface="굴림" pitchFamily="50" charset="-127"/>
              </a:rPr>
              <a:t>리모델링</a:t>
            </a:r>
            <a:r>
              <a:rPr kumimoji="1" lang="ko-KR" altLang="en-US" sz="3200" b="1" dirty="0">
                <a:latin typeface="+mn-ea"/>
                <a:cs typeface="굴림" pitchFamily="50" charset="-127"/>
              </a:rPr>
              <a:t> 공사 관련</a:t>
            </a:r>
            <a:endParaRPr kumimoji="1" lang="ko-KR" altLang="ko-KR" sz="3200" dirty="0"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51521" y="5067182"/>
            <a:ext cx="7416825" cy="954107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※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다소 불편하시더라도 원활한 공사 진행을        </a:t>
            </a:r>
            <a:endParaRPr kumimoji="1" lang="en-US" altLang="ko-KR" sz="2800" b="1" dirty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  <a:r>
              <a:rPr kumimoji="1" lang="ko-KR" altLang="en-US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위하여 </a:t>
            </a:r>
            <a:r>
              <a:rPr kumimoji="1" lang="ko-KR" altLang="en-US" sz="2800" b="1" dirty="0" err="1">
                <a:solidFill>
                  <a:srgbClr val="FF0000"/>
                </a:solidFill>
                <a:latin typeface="+mn-ea"/>
                <a:cs typeface="굴림" pitchFamily="50" charset="-127"/>
              </a:rPr>
              <a:t>양해부탁드립니다</a:t>
            </a:r>
            <a:r>
              <a:rPr kumimoji="1" lang="en-US" altLang="ko-KR" sz="2800" b="1" dirty="0">
                <a:solidFill>
                  <a:srgbClr val="FF0000"/>
                </a:solidFill>
                <a:latin typeface="+mn-ea"/>
                <a:cs typeface="굴림" pitchFamily="50" charset="-127"/>
              </a:rPr>
              <a:t>.</a:t>
            </a:r>
            <a:endParaRPr kumimoji="1" lang="ko-KR" altLang="ko-KR" sz="2800" dirty="0">
              <a:solidFill>
                <a:srgbClr val="FF0000"/>
              </a:solidFill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793750" y="908720"/>
            <a:ext cx="3685625" cy="923330"/>
          </a:xfrm>
          <a:prstGeom prst="rect">
            <a:avLst/>
          </a:prstGeom>
        </p:spPr>
        <p:txBody>
          <a:bodyPr wrap="none" lIns="91429" tIns="45715" rIns="91429" bIns="45715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ko-KR" altLang="en-US" sz="5400" b="1" dirty="0">
                <a:solidFill>
                  <a:srgbClr val="002060"/>
                </a:solidFill>
                <a:latin typeface="+mj-ea"/>
                <a:cs typeface="굴림" pitchFamily="50" charset="-127"/>
              </a:rPr>
              <a:t>단 수 안 내</a:t>
            </a:r>
            <a:endParaRPr kumimoji="1" lang="en-US" altLang="ko-KR" sz="4800" b="1" dirty="0">
              <a:solidFill>
                <a:srgbClr val="002060"/>
              </a:solidFill>
              <a:latin typeface="+mj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3841</TotalTime>
  <Words>38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155</cp:revision>
  <cp:lastPrinted>2015-09-07T00:56:52Z</cp:lastPrinted>
  <dcterms:created xsi:type="dcterms:W3CDTF">2014-09-18T04:50:24Z</dcterms:created>
  <dcterms:modified xsi:type="dcterms:W3CDTF">2015-09-07T01:22:25Z</dcterms:modified>
</cp:coreProperties>
</file>