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4400" b="1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</a:t>
            </a:r>
            <a:r>
              <a:rPr lang="en-US" altLang="ko-KR" sz="2000" b="1" dirty="0" smtClean="0"/>
              <a:t>09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01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화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 smtClean="0"/>
              <a:t>09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02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dirty="0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1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</a:t>
            </a:r>
            <a:r>
              <a:rPr lang="en-US" altLang="ko-KR" sz="2400" b="1" dirty="0" smtClean="0"/>
              <a:t>                  </a:t>
            </a:r>
            <a:r>
              <a:rPr lang="en-US" altLang="ko-KR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/>
              <a:t>9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2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ko-KR" altLang="en-US" sz="2400" b="1" dirty="0" smtClean="0"/>
              <a:t>                 </a:t>
            </a:r>
            <a:r>
              <a:rPr lang="ko-KR" altLang="en-US" sz="1400" b="1" dirty="0" smtClean="0"/>
              <a:t>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42</cp:revision>
  <cp:lastPrinted>2015-04-28T12:06:02Z</cp:lastPrinted>
  <dcterms:created xsi:type="dcterms:W3CDTF">2013-04-10T06:15:15Z</dcterms:created>
  <dcterms:modified xsi:type="dcterms:W3CDTF">2015-08-31T07:50:55Z</dcterms:modified>
</cp:coreProperties>
</file>