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8" r:id="rId2"/>
  </p:sldIdLst>
  <p:sldSz cx="9144000" cy="6858000" type="screen4x3"/>
  <p:notesSz cx="6797675" cy="99266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8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4" y="0"/>
            <a:ext cx="2945659" cy="496332"/>
          </a:xfrm>
          <a:prstGeom prst="rect">
            <a:avLst/>
          </a:prstGeom>
        </p:spPr>
        <p:txBody>
          <a:bodyPr vert="horz" lIns="93113" tIns="46557" rIns="93113" bIns="46557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50446" y="0"/>
            <a:ext cx="2945659" cy="496332"/>
          </a:xfrm>
          <a:prstGeom prst="rect">
            <a:avLst/>
          </a:prstGeom>
        </p:spPr>
        <p:txBody>
          <a:bodyPr vert="horz" lIns="93113" tIns="46557" rIns="93113" bIns="46557" rtlCol="0"/>
          <a:lstStyle>
            <a:lvl1pPr algn="r">
              <a:defRPr sz="1200"/>
            </a:lvl1pPr>
          </a:lstStyle>
          <a:p>
            <a:fld id="{73A1C569-C51F-458C-B891-7F0F29F1C877}" type="datetimeFigureOut">
              <a:rPr lang="ko-KR" altLang="en-US" smtClean="0"/>
              <a:pPr/>
              <a:t>2015-12-22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2950"/>
            <a:ext cx="4962525" cy="37226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13" tIns="46557" rIns="93113" bIns="46557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79768" y="4715155"/>
            <a:ext cx="5438140" cy="4466987"/>
          </a:xfrm>
          <a:prstGeom prst="rect">
            <a:avLst/>
          </a:prstGeom>
        </p:spPr>
        <p:txBody>
          <a:bodyPr vert="horz" lIns="93113" tIns="46557" rIns="93113" bIns="46557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4" y="9428583"/>
            <a:ext cx="2945659" cy="496332"/>
          </a:xfrm>
          <a:prstGeom prst="rect">
            <a:avLst/>
          </a:prstGeom>
        </p:spPr>
        <p:txBody>
          <a:bodyPr vert="horz" lIns="93113" tIns="46557" rIns="93113" bIns="46557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50446" y="9428583"/>
            <a:ext cx="2945659" cy="496332"/>
          </a:xfrm>
          <a:prstGeom prst="rect">
            <a:avLst/>
          </a:prstGeom>
        </p:spPr>
        <p:txBody>
          <a:bodyPr vert="horz" lIns="93113" tIns="46557" rIns="93113" bIns="46557" rtlCol="0" anchor="b"/>
          <a:lstStyle>
            <a:lvl1pPr algn="r">
              <a:defRPr sz="1200"/>
            </a:lvl1pPr>
          </a:lstStyle>
          <a:p>
            <a:fld id="{8E6C2C01-DB21-4C03-AEAE-B768DCC8978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603308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917575" y="742950"/>
            <a:ext cx="4962525" cy="3722688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27DFFB-4106-4CD4-837B-5A78CBDD2A4F}" type="slidenum">
              <a:rPr lang="ko-KR" altLang="en-US" smtClean="0"/>
              <a:pPr/>
              <a:t>1</a:t>
            </a:fld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2015-12-22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2015-12-22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2015-12-22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2015-12-22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2015-12-22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2015-12-22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2015-12-22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2015-12-22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2015-12-22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2015-12-22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2015-12-22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991ED0-4A86-432E-9883-69F98FDB9712}" type="datetimeFigureOut">
              <a:rPr lang="ko-KR" altLang="en-US" smtClean="0"/>
              <a:pPr/>
              <a:t>2015-12-22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8"/>
          <p:cNvSpPr>
            <a:spLocks noChangeArrowheads="1"/>
          </p:cNvSpPr>
          <p:nvPr/>
        </p:nvSpPr>
        <p:spPr bwMode="auto">
          <a:xfrm>
            <a:off x="0" y="0"/>
            <a:ext cx="9144000" cy="785794"/>
          </a:xfrm>
          <a:prstGeom prst="rect">
            <a:avLst/>
          </a:prstGeom>
          <a:solidFill>
            <a:srgbClr val="92D05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ko-KR" altLang="ko-KR" sz="2400" u="none" dirty="0">
              <a:solidFill>
                <a:schemeClr val="bg1"/>
              </a:solidFill>
              <a:latin typeface="HY울릉도M" pitchFamily="18" charset="-127"/>
              <a:ea typeface="HY울릉도M" pitchFamily="18" charset="-127"/>
            </a:endParaRPr>
          </a:p>
        </p:txBody>
      </p:sp>
      <p:pic>
        <p:nvPicPr>
          <p:cNvPr id="6" name="Picture 19" descr="UI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532689" y="44451"/>
            <a:ext cx="1647825" cy="1011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모서리가 둥근 직사각형 6"/>
          <p:cNvSpPr/>
          <p:nvPr/>
        </p:nvSpPr>
        <p:spPr>
          <a:xfrm>
            <a:off x="142844" y="857233"/>
            <a:ext cx="8858312" cy="5786478"/>
          </a:xfrm>
          <a:prstGeom prst="roundRect">
            <a:avLst>
              <a:gd name="adj" fmla="val 8303"/>
            </a:avLst>
          </a:prstGeom>
          <a:noFill/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ko-KR" altLang="en-US" sz="1600" dirty="0"/>
          </a:p>
        </p:txBody>
      </p:sp>
      <p:sp>
        <p:nvSpPr>
          <p:cNvPr id="11" name="Rectangle 1"/>
          <p:cNvSpPr>
            <a:spLocks noChangeArrowheads="1"/>
          </p:cNvSpPr>
          <p:nvPr/>
        </p:nvSpPr>
        <p:spPr bwMode="auto">
          <a:xfrm>
            <a:off x="0" y="0"/>
            <a:ext cx="33855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ko-K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굴림" pitchFamily="50" charset="-127"/>
                <a:ea typeface="굴림" pitchFamily="50" charset="-127"/>
              </a:rPr>
              <a:t>  </a:t>
            </a:r>
            <a:endParaRPr kumimoji="1" lang="ko-KR" altLang="ko-K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굴림" pitchFamily="50" charset="-127"/>
              <a:ea typeface="굴림" pitchFamily="50" charset="-127"/>
            </a:endParaRPr>
          </a:p>
        </p:txBody>
      </p:sp>
      <p:pic>
        <p:nvPicPr>
          <p:cNvPr id="1026" name="Picture 2" descr="C:\Documents and Settings\user\바탕 화면\비호생활관-로고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643174" y="6215082"/>
            <a:ext cx="3786213" cy="642918"/>
          </a:xfrm>
          <a:prstGeom prst="rect">
            <a:avLst/>
          </a:prstGeom>
          <a:noFill/>
        </p:spPr>
      </p:pic>
      <p:sp>
        <p:nvSpPr>
          <p:cNvPr id="13" name="TextBox 12"/>
          <p:cNvSpPr txBox="1"/>
          <p:nvPr/>
        </p:nvSpPr>
        <p:spPr>
          <a:xfrm>
            <a:off x="2195736" y="-92333"/>
            <a:ext cx="518457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5400" b="1" dirty="0" smtClean="0">
                <a:solidFill>
                  <a:schemeClr val="tx2"/>
                </a:solidFill>
                <a:latin typeface="+mn-ea"/>
              </a:rPr>
              <a:t>공   지   사   항</a:t>
            </a:r>
            <a:endParaRPr lang="ko-KR" altLang="en-US" sz="5400" b="1" dirty="0">
              <a:solidFill>
                <a:schemeClr val="tx2"/>
              </a:solidFill>
              <a:latin typeface="+mn-ea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11560" y="908721"/>
            <a:ext cx="7920880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altLang="ko-KR" sz="3200" b="1" dirty="0" smtClean="0"/>
          </a:p>
          <a:p>
            <a:pPr algn="ctr"/>
            <a:endParaRPr lang="en-US" altLang="ko-KR" sz="3200" b="1" dirty="0" smtClean="0"/>
          </a:p>
          <a:p>
            <a:pPr algn="ctr"/>
            <a:endParaRPr lang="en-US" altLang="ko-KR" sz="3200" b="1" dirty="0" smtClean="0"/>
          </a:p>
          <a:p>
            <a:pPr algn="ctr"/>
            <a:endParaRPr lang="ko-KR" altLang="en-US" dirty="0"/>
          </a:p>
        </p:txBody>
      </p:sp>
      <p:sp>
        <p:nvSpPr>
          <p:cNvPr id="14" name="직사각형 13"/>
          <p:cNvSpPr/>
          <p:nvPr/>
        </p:nvSpPr>
        <p:spPr>
          <a:xfrm>
            <a:off x="197182" y="857233"/>
            <a:ext cx="8749636" cy="79098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4400" b="1" dirty="0" smtClean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     </a:t>
            </a:r>
            <a:r>
              <a:rPr lang="ko-KR" altLang="en-US" sz="5400" b="1" dirty="0" smtClean="0">
                <a:solidFill>
                  <a:srgbClr val="FF0000"/>
                </a:solidFill>
                <a:latin typeface="+mn-ea"/>
              </a:rPr>
              <a:t>엘리베이터 점검</a:t>
            </a:r>
            <a:r>
              <a:rPr lang="ko-KR" altLang="en-US" sz="6600" b="1" dirty="0" smtClean="0">
                <a:solidFill>
                  <a:srgbClr val="FF0000"/>
                </a:solidFill>
                <a:latin typeface="+mn-ea"/>
              </a:rPr>
              <a:t> </a:t>
            </a:r>
            <a:r>
              <a:rPr lang="ko-KR" altLang="en-US" sz="5400" b="1" dirty="0" smtClean="0">
                <a:solidFill>
                  <a:srgbClr val="FF0000"/>
                </a:solidFill>
                <a:latin typeface="+mj-ea"/>
                <a:ea typeface="+mj-ea"/>
              </a:rPr>
              <a:t>안내</a:t>
            </a:r>
            <a:r>
              <a:rPr lang="en-US" altLang="ko-KR" sz="2400" dirty="0" smtClean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/>
            </a:r>
            <a:br>
              <a:rPr lang="en-US" altLang="ko-KR" sz="2400" dirty="0" smtClean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</a:br>
            <a:r>
              <a:rPr lang="en-US" altLang="ko-KR" sz="1000" dirty="0" smtClean="0"/>
              <a:t>  </a:t>
            </a:r>
            <a:r>
              <a:rPr lang="en-US" altLang="ko-KR" sz="2400" dirty="0" smtClean="0"/>
              <a:t/>
            </a:r>
            <a:br>
              <a:rPr lang="en-US" altLang="ko-KR" sz="2400" dirty="0" smtClean="0"/>
            </a:br>
            <a:endParaRPr lang="en-US" altLang="ko-KR" sz="2400" dirty="0" smtClean="0"/>
          </a:p>
          <a:p>
            <a:endParaRPr lang="en-US" altLang="ko-KR" sz="700" dirty="0" smtClean="0"/>
          </a:p>
          <a:p>
            <a:pPr marL="514350" indent="-514350">
              <a:buAutoNum type="arabicPeriod"/>
            </a:pPr>
            <a:r>
              <a:rPr lang="ko-KR" altLang="en-US" sz="3200" b="1" dirty="0" smtClean="0">
                <a:solidFill>
                  <a:srgbClr val="FF0000"/>
                </a:solidFill>
              </a:rPr>
              <a:t>일시 </a:t>
            </a:r>
            <a:r>
              <a:rPr lang="en-US" altLang="ko-KR" sz="3200" b="1" dirty="0" smtClean="0">
                <a:solidFill>
                  <a:srgbClr val="FF0000"/>
                </a:solidFill>
              </a:rPr>
              <a:t>: 2015.12.23.(</a:t>
            </a:r>
            <a:r>
              <a:rPr lang="ko-KR" altLang="en-US" sz="3200" b="1" dirty="0" smtClean="0">
                <a:solidFill>
                  <a:srgbClr val="FF0000"/>
                </a:solidFill>
              </a:rPr>
              <a:t>수</a:t>
            </a:r>
            <a:r>
              <a:rPr lang="en-US" altLang="ko-KR" sz="3200" b="1" dirty="0" smtClean="0">
                <a:solidFill>
                  <a:srgbClr val="FF0000"/>
                </a:solidFill>
              </a:rPr>
              <a:t>) 09:00~14:00</a:t>
            </a:r>
          </a:p>
          <a:p>
            <a:r>
              <a:rPr lang="en-US" altLang="ko-KR" sz="3200" b="1" dirty="0">
                <a:solidFill>
                  <a:srgbClr val="002060"/>
                </a:solidFill>
              </a:rPr>
              <a:t> </a:t>
            </a:r>
            <a:r>
              <a:rPr lang="en-US" altLang="ko-KR" sz="3200" b="1" dirty="0" smtClean="0">
                <a:solidFill>
                  <a:srgbClr val="002060"/>
                </a:solidFill>
              </a:rPr>
              <a:t>  </a:t>
            </a:r>
            <a:r>
              <a:rPr lang="en-US" altLang="ko-KR" sz="2000" b="1" dirty="0" smtClean="0">
                <a:solidFill>
                  <a:srgbClr val="002060"/>
                </a:solidFill>
              </a:rPr>
              <a:t>※ </a:t>
            </a:r>
            <a:r>
              <a:rPr lang="ko-KR" altLang="en-US" sz="2000" b="1" dirty="0" smtClean="0">
                <a:solidFill>
                  <a:srgbClr val="002060"/>
                </a:solidFill>
              </a:rPr>
              <a:t>상황에 따라 시간은 변동될 수 있음 </a:t>
            </a:r>
            <a:endParaRPr lang="en-US" altLang="ko-KR" sz="3200" b="1" dirty="0" smtClean="0">
              <a:solidFill>
                <a:srgbClr val="002060"/>
              </a:solidFill>
            </a:endParaRPr>
          </a:p>
          <a:p>
            <a:pPr marL="514350" indent="-514350">
              <a:buAutoNum type="arabicPeriod"/>
            </a:pPr>
            <a:endParaRPr lang="en-US" altLang="ko-KR" sz="900" b="1" dirty="0" smtClean="0">
              <a:solidFill>
                <a:srgbClr val="FF0000"/>
              </a:solidFill>
            </a:endParaRPr>
          </a:p>
          <a:p>
            <a:pPr marL="514350" indent="-514350">
              <a:buAutoNum type="arabicPeriod"/>
            </a:pPr>
            <a:endParaRPr lang="en-US" altLang="ko-KR" sz="900" b="1" dirty="0" smtClean="0">
              <a:solidFill>
                <a:srgbClr val="FF0000"/>
              </a:solidFill>
            </a:endParaRPr>
          </a:p>
          <a:p>
            <a:r>
              <a:rPr lang="en-US" altLang="ko-KR" sz="3200" b="1" dirty="0" smtClean="0">
                <a:solidFill>
                  <a:srgbClr val="0070C0"/>
                </a:solidFill>
              </a:rPr>
              <a:t>2. </a:t>
            </a:r>
            <a:r>
              <a:rPr lang="ko-KR" altLang="en-US" sz="3200" b="1" dirty="0" smtClean="0">
                <a:solidFill>
                  <a:srgbClr val="0070C0"/>
                </a:solidFill>
              </a:rPr>
              <a:t>해당 호관 </a:t>
            </a:r>
            <a:r>
              <a:rPr lang="en-US" altLang="ko-KR" sz="3200" b="1" dirty="0" smtClean="0">
                <a:solidFill>
                  <a:srgbClr val="0070C0"/>
                </a:solidFill>
              </a:rPr>
              <a:t>: </a:t>
            </a:r>
            <a:r>
              <a:rPr lang="ko-KR" altLang="en-US" sz="3200" b="1" dirty="0" err="1" smtClean="0">
                <a:solidFill>
                  <a:srgbClr val="0070C0"/>
                </a:solidFill>
              </a:rPr>
              <a:t>향토관</a:t>
            </a:r>
            <a:r>
              <a:rPr lang="ko-KR" altLang="en-US" sz="3200" b="1" dirty="0" smtClean="0">
                <a:solidFill>
                  <a:srgbClr val="0070C0"/>
                </a:solidFill>
              </a:rPr>
              <a:t> </a:t>
            </a:r>
            <a:r>
              <a:rPr lang="en-US" altLang="ko-KR" sz="3200" b="1" dirty="0" smtClean="0">
                <a:solidFill>
                  <a:srgbClr val="0070C0"/>
                </a:solidFill>
              </a:rPr>
              <a:t>(</a:t>
            </a:r>
            <a:r>
              <a:rPr lang="ko-KR" altLang="en-US" sz="3200" b="1" dirty="0" smtClean="0">
                <a:solidFill>
                  <a:srgbClr val="0070C0"/>
                </a:solidFill>
              </a:rPr>
              <a:t>남</a:t>
            </a:r>
            <a:r>
              <a:rPr lang="en-US" altLang="ko-KR" sz="3200" b="1" dirty="0" smtClean="0">
                <a:solidFill>
                  <a:srgbClr val="0070C0"/>
                </a:solidFill>
              </a:rPr>
              <a:t>)/(</a:t>
            </a:r>
            <a:r>
              <a:rPr lang="ko-KR" altLang="en-US" sz="3200" b="1" dirty="0" smtClean="0">
                <a:solidFill>
                  <a:srgbClr val="0070C0"/>
                </a:solidFill>
              </a:rPr>
              <a:t>여</a:t>
            </a:r>
            <a:r>
              <a:rPr lang="en-US" altLang="ko-KR" sz="3200" b="1" dirty="0" smtClean="0">
                <a:solidFill>
                  <a:srgbClr val="0070C0"/>
                </a:solidFill>
              </a:rPr>
              <a:t>), </a:t>
            </a:r>
            <a:r>
              <a:rPr lang="ko-KR" altLang="en-US" sz="3200" b="1" dirty="0" smtClean="0">
                <a:solidFill>
                  <a:srgbClr val="0070C0"/>
                </a:solidFill>
              </a:rPr>
              <a:t>신애</a:t>
            </a:r>
            <a:r>
              <a:rPr lang="en-US" altLang="ko-KR" sz="3200" b="1" dirty="0" smtClean="0">
                <a:solidFill>
                  <a:srgbClr val="0070C0"/>
                </a:solidFill>
              </a:rPr>
              <a:t>5</a:t>
            </a:r>
            <a:r>
              <a:rPr lang="ko-KR" altLang="en-US" sz="3200" b="1" dirty="0" smtClean="0">
                <a:solidFill>
                  <a:srgbClr val="0070C0"/>
                </a:solidFill>
              </a:rPr>
              <a:t>호</a:t>
            </a:r>
            <a:r>
              <a:rPr lang="ko-KR" altLang="en-US" sz="3200" b="1" dirty="0">
                <a:solidFill>
                  <a:srgbClr val="0070C0"/>
                </a:solidFill>
              </a:rPr>
              <a:t>관</a:t>
            </a:r>
            <a:endParaRPr lang="en-US" altLang="ko-KR" sz="900" b="1" dirty="0" smtClean="0">
              <a:solidFill>
                <a:srgbClr val="0070C0"/>
              </a:solidFill>
            </a:endParaRPr>
          </a:p>
          <a:p>
            <a:endParaRPr lang="en-US" altLang="ko-KR" sz="900" b="1" dirty="0" smtClean="0"/>
          </a:p>
          <a:p>
            <a:r>
              <a:rPr lang="en-US" altLang="ko-KR" sz="3200" b="1" dirty="0" smtClean="0"/>
              <a:t> </a:t>
            </a:r>
          </a:p>
          <a:p>
            <a:r>
              <a:rPr lang="en-US" altLang="ko-KR" sz="3200" b="1" dirty="0"/>
              <a:t> </a:t>
            </a:r>
            <a:r>
              <a:rPr lang="en-US" altLang="ko-KR" sz="3200" b="1" dirty="0" smtClean="0"/>
              <a:t>※ </a:t>
            </a:r>
            <a:r>
              <a:rPr lang="ko-KR" altLang="en-US" sz="3200" b="1" dirty="0" smtClean="0"/>
              <a:t>해당일 엘리베이터 점검이 실시되오니</a:t>
            </a:r>
            <a:r>
              <a:rPr lang="en-US" altLang="ko-KR" sz="3200" b="1" dirty="0" smtClean="0"/>
              <a:t>, </a:t>
            </a:r>
          </a:p>
          <a:p>
            <a:r>
              <a:rPr lang="en-US" altLang="ko-KR" sz="3200" b="1" dirty="0"/>
              <a:t> </a:t>
            </a:r>
            <a:r>
              <a:rPr lang="en-US" altLang="ko-KR" sz="3200" b="1" dirty="0" smtClean="0"/>
              <a:t>   </a:t>
            </a:r>
            <a:r>
              <a:rPr lang="ko-KR" altLang="en-US" sz="3200" b="1" dirty="0" smtClean="0"/>
              <a:t>다소 불편하시더라도 양해 </a:t>
            </a:r>
            <a:r>
              <a:rPr lang="ko-KR" altLang="en-US" sz="3200" b="1" dirty="0" err="1" smtClean="0"/>
              <a:t>부탁드립니다</a:t>
            </a:r>
            <a:r>
              <a:rPr lang="en-US" altLang="ko-KR" sz="3200" b="1" dirty="0" smtClean="0"/>
              <a:t>.</a:t>
            </a:r>
            <a:r>
              <a:rPr lang="ko-KR" altLang="en-US" sz="3200" b="1" dirty="0" smtClean="0"/>
              <a:t> </a:t>
            </a:r>
            <a:endParaRPr lang="en-US" altLang="ko-KR" sz="900" b="1" dirty="0">
              <a:solidFill>
                <a:srgbClr val="0070C0"/>
              </a:solidFill>
            </a:endParaRPr>
          </a:p>
          <a:p>
            <a:endParaRPr lang="en-US" altLang="ko-KR" sz="900" b="1" dirty="0" smtClean="0">
              <a:solidFill>
                <a:srgbClr val="0070C0"/>
              </a:solidFill>
            </a:endParaRPr>
          </a:p>
          <a:p>
            <a:r>
              <a:rPr lang="en-US" altLang="ko-KR" sz="2400" b="1" dirty="0" smtClean="0"/>
              <a:t/>
            </a:r>
            <a:br>
              <a:rPr lang="en-US" altLang="ko-KR" sz="2400" b="1" dirty="0" smtClean="0"/>
            </a:br>
            <a:r>
              <a:rPr lang="en-US" altLang="ko-KR" sz="2400" b="1" dirty="0" smtClean="0"/>
              <a:t/>
            </a:r>
            <a:br>
              <a:rPr lang="en-US" altLang="ko-KR" sz="2400" b="1" dirty="0" smtClean="0"/>
            </a:br>
            <a:r>
              <a:rPr lang="en-US" altLang="ko-KR" sz="2400" b="1" dirty="0" smtClean="0"/>
              <a:t>    </a:t>
            </a:r>
            <a:br>
              <a:rPr lang="en-US" altLang="ko-KR" sz="2400" b="1" dirty="0" smtClean="0"/>
            </a:br>
            <a:r>
              <a:rPr lang="en-US" altLang="ko-KR" sz="2400" b="1" dirty="0" smtClean="0"/>
              <a:t/>
            </a:r>
            <a:br>
              <a:rPr lang="en-US" altLang="ko-KR" sz="2400" b="1" dirty="0" smtClean="0"/>
            </a:br>
            <a:r>
              <a:rPr lang="en-US" altLang="ko-KR" sz="2400" dirty="0" smtClean="0"/>
              <a:t> </a:t>
            </a:r>
            <a:r>
              <a:rPr lang="ko-KR" altLang="en-US" sz="2800" b="1" dirty="0" smtClean="0"/>
              <a:t/>
            </a:r>
            <a:br>
              <a:rPr lang="ko-KR" altLang="en-US" sz="2800" b="1" dirty="0" smtClean="0"/>
            </a:br>
            <a:r>
              <a:rPr lang="en-US" altLang="ko-KR" b="1" dirty="0" smtClean="0"/>
              <a:t/>
            </a:r>
            <a:br>
              <a:rPr lang="en-US" altLang="ko-KR" b="1" dirty="0" smtClean="0"/>
            </a:br>
            <a:endParaRPr lang="ko-KR" altLang="en-US" b="1" dirty="0"/>
          </a:p>
        </p:txBody>
      </p:sp>
    </p:spTree>
    <p:extLst>
      <p:ext uri="{BB962C8B-B14F-4D97-AF65-F5344CB8AC3E}">
        <p14:creationId xmlns:p14="http://schemas.microsoft.com/office/powerpoint/2010/main" val="37195588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1877</TotalTime>
  <Words>10</Words>
  <Application>Microsoft Office PowerPoint</Application>
  <PresentationFormat>화면 슬라이드 쇼(4:3)</PresentationFormat>
  <Paragraphs>18</Paragraphs>
  <Slides>1</Slides>
  <Notes>1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Company>Univ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user</dc:creator>
  <cp:lastModifiedBy>user</cp:lastModifiedBy>
  <cp:revision>66</cp:revision>
  <cp:lastPrinted>2015-12-21T12:19:01Z</cp:lastPrinted>
  <dcterms:created xsi:type="dcterms:W3CDTF">2013-04-10T06:15:15Z</dcterms:created>
  <dcterms:modified xsi:type="dcterms:W3CDTF">2015-12-22T12:58:04Z</dcterms:modified>
</cp:coreProperties>
</file>