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7" y="0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58" y="0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2016-01-25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38" tIns="46770" rIns="93538" bIns="4677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9"/>
            <a:ext cx="5438140" cy="4466987"/>
          </a:xfrm>
          <a:prstGeom prst="rect">
            <a:avLst/>
          </a:prstGeom>
        </p:spPr>
        <p:txBody>
          <a:bodyPr vert="horz" lIns="93538" tIns="46770" rIns="93538" bIns="4677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7" y="9428585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58" y="9428585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2016-01-25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2016-01-25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2016-01-25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2016-01-25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2016-01-25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2016-01-25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2016-01-25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2016-01-25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2016-01-25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2016-01-25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2016-01-25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2016-01-25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9192" y="6135599"/>
            <a:ext cx="4953087" cy="713262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4800" b="1" dirty="0" smtClean="0">
                  <a:latin typeface="맑은 고딕" pitchFamily="50" charset="-127"/>
                  <a:ea typeface="맑은 고딕" pitchFamily="50" charset="-127"/>
                </a:rPr>
                <a:t>알  </a:t>
              </a:r>
              <a:r>
                <a:rPr lang="ko-KR" altLang="en-US" sz="4800" b="1" dirty="0" err="1">
                  <a:latin typeface="맑은 고딕" pitchFamily="50" charset="-127"/>
                  <a:ea typeface="맑은 고딕" pitchFamily="50" charset="-127"/>
                </a:rPr>
                <a:t>립</a:t>
              </a:r>
              <a:r>
                <a:rPr lang="ko-KR" altLang="en-US" sz="4800" b="1" dirty="0" smtClean="0">
                  <a:latin typeface="맑은 고딕" pitchFamily="50" charset="-127"/>
                  <a:ea typeface="맑은 고딕" pitchFamily="50" charset="-127"/>
                </a:rPr>
                <a:t>  </a:t>
              </a:r>
              <a:r>
                <a:rPr lang="ko-KR" altLang="en-US" sz="4800" b="1" dirty="0" err="1" smtClean="0">
                  <a:latin typeface="맑은 고딕" pitchFamily="50" charset="-127"/>
                  <a:ea typeface="맑은 고딕" pitchFamily="50" charset="-127"/>
                </a:rPr>
                <a:t>니</a:t>
              </a:r>
              <a:r>
                <a:rPr lang="ko-KR" altLang="en-US" sz="4800" b="1" dirty="0" smtClean="0">
                  <a:latin typeface="맑은 고딕" pitchFamily="50" charset="-127"/>
                  <a:ea typeface="맑은 고딕" pitchFamily="50" charset="-127"/>
                </a:rPr>
                <a:t>  다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6285" y="780386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14294" y="878341"/>
            <a:ext cx="9001154" cy="5655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4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냉</a:t>
            </a:r>
            <a:r>
              <a:rPr kumimoji="1" lang="en-US" altLang="ko-KR" sz="4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,</a:t>
            </a:r>
            <a:r>
              <a:rPr kumimoji="1" lang="ko-KR" altLang="en-US" sz="4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난방기</a:t>
            </a:r>
            <a:r>
              <a:rPr kumimoji="1" lang="en-US" altLang="ko-KR" sz="4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(GHP)</a:t>
            </a:r>
            <a:r>
              <a:rPr kumimoji="1" lang="ko-KR" altLang="en-US" sz="4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 필터 청소 </a:t>
            </a:r>
            <a:r>
              <a:rPr kumimoji="1" lang="ko-KR" altLang="en-US" sz="4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안내</a:t>
            </a:r>
            <a:endParaRPr kumimoji="1" lang="en-US" altLang="ko-KR" sz="4400" b="1" dirty="0" smtClean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2400" b="1" dirty="0" smtClean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900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514350" marR="0" lvl="0" indent="-51435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일시 : 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201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6.01.26.(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화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 0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9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:00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~18:00</a:t>
            </a:r>
            <a:r>
              <a:rPr kumimoji="1" lang="en-US" altLang="ko-KR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1600" b="1" dirty="0" smtClean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1050" b="1" dirty="0" smtClean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2. </a:t>
            </a:r>
            <a:r>
              <a:rPr kumimoji="1" lang="ko-KR" altLang="en-US" sz="2800" b="1" dirty="0" smtClean="0">
                <a:latin typeface="+mn-ea"/>
                <a:cs typeface="굴림" pitchFamily="50" charset="-127"/>
              </a:rPr>
              <a:t>장소 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: </a:t>
            </a:r>
            <a:r>
              <a:rPr kumimoji="1" lang="ko-KR" altLang="en-US" sz="2800" b="1" dirty="0" err="1">
                <a:latin typeface="+mn-ea"/>
                <a:cs typeface="굴림" pitchFamily="50" charset="-127"/>
              </a:rPr>
              <a:t>향토관</a:t>
            </a:r>
            <a:r>
              <a:rPr kumimoji="1" lang="en-US" altLang="ko-KR" sz="2800" b="1" dirty="0">
                <a:latin typeface="+mn-ea"/>
                <a:cs typeface="굴림" pitchFamily="50" charset="-127"/>
              </a:rPr>
              <a:t>(</a:t>
            </a:r>
            <a:r>
              <a:rPr kumimoji="1" lang="ko-KR" altLang="en-US" sz="2800" b="1" dirty="0">
                <a:latin typeface="+mn-ea"/>
                <a:cs typeface="굴림" pitchFamily="50" charset="-127"/>
              </a:rPr>
              <a:t>남</a:t>
            </a:r>
            <a:r>
              <a:rPr kumimoji="1" lang="en-US" altLang="ko-KR" sz="2800" b="1" dirty="0">
                <a:latin typeface="+mn-ea"/>
                <a:cs typeface="굴림" pitchFamily="50" charset="-127"/>
              </a:rPr>
              <a:t>,</a:t>
            </a:r>
            <a:r>
              <a:rPr kumimoji="1" lang="ko-KR" altLang="en-US" sz="2800" b="1" dirty="0">
                <a:latin typeface="+mn-ea"/>
                <a:cs typeface="굴림" pitchFamily="50" charset="-127"/>
              </a:rPr>
              <a:t>여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)</a:t>
            </a:r>
            <a:r>
              <a:rPr kumimoji="1" lang="en-US" altLang="ko-KR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3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 </a:t>
            </a:r>
            <a:r>
              <a:rPr lang="ko-KR" altLang="en-US" sz="2400" dirty="0"/>
              <a:t> </a:t>
            </a:r>
            <a:r>
              <a:rPr lang="ko-KR" altLang="en-US" sz="2800" b="1" dirty="0"/>
              <a:t>작업 </a:t>
            </a:r>
            <a:r>
              <a:rPr lang="ko-KR" altLang="en-US" sz="2800" b="1" dirty="0" smtClean="0"/>
              <a:t>내용 </a:t>
            </a:r>
            <a:r>
              <a:rPr lang="en-US" altLang="ko-KR" sz="28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2800" b="1" dirty="0" smtClean="0">
                <a:solidFill>
                  <a:srgbClr val="FF0000"/>
                </a:solidFill>
              </a:rPr>
              <a:t>모든 호실 해당</a:t>
            </a:r>
            <a:r>
              <a:rPr lang="en-US" altLang="ko-KR" sz="28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2800" b="1" dirty="0" smtClean="0">
                <a:solidFill>
                  <a:srgbClr val="FF0000"/>
                </a:solidFill>
              </a:rPr>
              <a:t>소요시간 </a:t>
            </a:r>
            <a:r>
              <a:rPr lang="en-US" altLang="ko-KR" sz="2800" b="1" dirty="0" smtClean="0">
                <a:solidFill>
                  <a:srgbClr val="FF0000"/>
                </a:solidFill>
              </a:rPr>
              <a:t>3</a:t>
            </a:r>
            <a:r>
              <a:rPr lang="ko-KR" altLang="en-US" sz="2800" b="1" dirty="0" smtClean="0">
                <a:solidFill>
                  <a:srgbClr val="FF0000"/>
                </a:solidFill>
              </a:rPr>
              <a:t>분</a:t>
            </a:r>
            <a:r>
              <a:rPr lang="en-US" altLang="ko-KR" sz="2800" b="1" dirty="0" smtClean="0">
                <a:solidFill>
                  <a:srgbClr val="FF0000"/>
                </a:solidFill>
              </a:rPr>
              <a:t>)</a:t>
            </a:r>
            <a:r>
              <a:rPr lang="ko-KR" altLang="en-US" sz="2400" dirty="0"/>
              <a:t/>
            </a:r>
            <a:br>
              <a:rPr lang="ko-KR" altLang="en-US" sz="2400" dirty="0"/>
            </a:br>
            <a:r>
              <a:rPr lang="ko-KR" altLang="en-US" sz="2400" dirty="0"/>
              <a:t> </a:t>
            </a:r>
            <a:r>
              <a:rPr lang="ko-KR" altLang="en-US" sz="2400" b="1" dirty="0"/>
              <a:t>가</a:t>
            </a:r>
            <a:r>
              <a:rPr lang="en-US" altLang="ko-KR" sz="2400" b="1" dirty="0"/>
              <a:t>. </a:t>
            </a:r>
            <a:r>
              <a:rPr lang="ko-KR" altLang="en-US" sz="2400" b="1" dirty="0" smtClean="0"/>
              <a:t>각 호실에 </a:t>
            </a:r>
            <a:r>
              <a:rPr lang="ko-KR" altLang="en-US" sz="2400" b="1" dirty="0"/>
              <a:t>설치된 </a:t>
            </a:r>
            <a:r>
              <a:rPr lang="en-US" altLang="ko-KR" sz="2400" b="1" dirty="0"/>
              <a:t>GHP </a:t>
            </a:r>
            <a:r>
              <a:rPr lang="ko-KR" altLang="en-US" sz="2400" b="1" dirty="0"/>
              <a:t>실내기 필터 </a:t>
            </a:r>
            <a:r>
              <a:rPr lang="ko-KR" altLang="en-US" sz="2400" b="1" dirty="0" err="1"/>
              <a:t>탈착</a:t>
            </a:r>
            <a:r>
              <a:rPr lang="ko-KR" altLang="en-US" sz="2400" b="1" dirty="0"/>
              <a:t> </a:t>
            </a:r>
            <a:r>
              <a:rPr lang="ko-KR" altLang="en-US" sz="2400" b="1" dirty="0" smtClean="0"/>
              <a:t>후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물로 </a:t>
            </a:r>
            <a:r>
              <a:rPr lang="ko-KR" altLang="en-US" sz="2400" b="1" dirty="0"/>
              <a:t>세척 후 </a:t>
            </a:r>
            <a:r>
              <a:rPr lang="ko-KR" altLang="en-US" sz="2400" b="1" dirty="0" smtClean="0"/>
              <a:t>      </a:t>
            </a:r>
            <a:r>
              <a:rPr lang="ko-KR" altLang="en-US" sz="2400" b="1" dirty="0" smtClean="0"/>
              <a:t>    </a:t>
            </a:r>
            <a:endParaRPr lang="en-US" altLang="ko-KR" sz="2400" b="1" dirty="0" smtClean="0"/>
          </a:p>
          <a:p>
            <a:r>
              <a:rPr lang="en-US" altLang="ko-KR" sz="2400" b="1" dirty="0"/>
              <a:t> </a:t>
            </a:r>
            <a:r>
              <a:rPr lang="en-US" altLang="ko-KR" sz="2400" b="1" dirty="0" smtClean="0"/>
              <a:t>     </a:t>
            </a:r>
            <a:r>
              <a:rPr lang="ko-KR" altLang="en-US" sz="2400" b="1" dirty="0" err="1" smtClean="0"/>
              <a:t>재부착</a:t>
            </a:r>
            <a:endParaRPr lang="ko-KR" altLang="en-US" sz="2400" b="1" dirty="0"/>
          </a:p>
          <a:p>
            <a:r>
              <a:rPr lang="ko-KR" altLang="en-US" sz="2400" b="1" dirty="0"/>
              <a:t> </a:t>
            </a:r>
            <a:r>
              <a:rPr lang="ko-KR" altLang="en-US" sz="2400" b="1" dirty="0" smtClean="0"/>
              <a:t>나</a:t>
            </a:r>
            <a:r>
              <a:rPr lang="en-US" altLang="ko-KR" sz="2400" b="1" dirty="0" smtClean="0"/>
              <a:t>. </a:t>
            </a:r>
            <a:r>
              <a:rPr lang="ko-KR" altLang="en-US" sz="2400" b="1" dirty="0" smtClean="0"/>
              <a:t>필터 청소 및 부착을 </a:t>
            </a:r>
            <a:r>
              <a:rPr lang="ko-KR" altLang="en-US" sz="2400" b="1" dirty="0"/>
              <a:t>위해 </a:t>
            </a:r>
            <a:r>
              <a:rPr lang="ko-KR" altLang="en-US" sz="2400" b="1" dirty="0">
                <a:solidFill>
                  <a:srgbClr val="0070C0"/>
                </a:solidFill>
              </a:rPr>
              <a:t>두 번 정도 </a:t>
            </a:r>
            <a:r>
              <a:rPr lang="ko-KR" altLang="en-US" sz="2400" b="1" dirty="0" smtClean="0"/>
              <a:t>관리자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 방문 </a:t>
            </a:r>
            <a:r>
              <a:rPr lang="ko-KR" altLang="en-US" sz="2400" b="1" dirty="0" smtClean="0"/>
              <a:t>예정</a:t>
            </a:r>
            <a:endParaRPr lang="ko-KR" altLang="en-US" sz="2400" b="1" dirty="0"/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14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ko-KR" sz="800" b="0" i="0" u="none" strike="noStrike" cap="none" normalizeH="0" baseline="0" dirty="0" smtClean="0">
                <a:ln>
                  <a:noFill/>
                </a:ln>
                <a:effectLst/>
                <a:latin typeface="굴림" pitchFamily="50" charset="-127"/>
                <a:ea typeface="򢬠 مb"/>
                <a:cs typeface="굴림" pitchFamily="50" charset="-127"/>
              </a:rPr>
              <a:t/>
            </a:r>
            <a:br>
              <a:rPr kumimoji="1" lang="ko-KR" altLang="ko-KR" sz="800" b="0" i="0" u="none" strike="noStrike" cap="none" normalizeH="0" baseline="0" dirty="0" smtClean="0">
                <a:ln>
                  <a:noFill/>
                </a:ln>
                <a:effectLst/>
                <a:latin typeface="굴림" pitchFamily="50" charset="-127"/>
                <a:ea typeface="򢬠 مb"/>
                <a:cs typeface="굴림" pitchFamily="50" charset="-127"/>
              </a:rPr>
            </a:br>
            <a:r>
              <a:rPr lang="en-US" altLang="ko-KR" sz="2000" b="1" dirty="0" smtClean="0">
                <a:solidFill>
                  <a:srgbClr val="FF0000"/>
                </a:solidFill>
              </a:rPr>
              <a:t>※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유의 사항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2000" b="1" dirty="0">
                <a:solidFill>
                  <a:srgbClr val="FF0000"/>
                </a:solidFill>
              </a:rPr>
              <a:t>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귀중품은 철저히 보관하시기 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endParaRPr lang="ko-KR" altLang="en-US" sz="2000" b="1" dirty="0">
              <a:solidFill>
                <a:srgbClr val="FF0000"/>
              </a:solidFill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ko-KR" altLang="ko-KR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3866</TotalTime>
  <Words>42</Words>
  <Application>Microsoft Office PowerPoint</Application>
  <PresentationFormat>화면 슬라이드 쇼(4:3)</PresentationFormat>
  <Paragraphs>34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158</cp:revision>
  <cp:lastPrinted>2016-01-25T06:49:05Z</cp:lastPrinted>
  <dcterms:created xsi:type="dcterms:W3CDTF">2014-09-18T04:50:24Z</dcterms:created>
  <dcterms:modified xsi:type="dcterms:W3CDTF">2016-01-25T06:49:14Z</dcterms:modified>
</cp:coreProperties>
</file>