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28" y="15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2015-06-09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</a:t>
            </a:r>
            <a:r>
              <a:rPr lang="en-US" altLang="ko-KR" sz="2000" b="1" dirty="0"/>
              <a:t>6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10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수</a:t>
            </a:r>
            <a:r>
              <a:rPr lang="en-US" altLang="ko-KR" sz="2000" b="1" dirty="0" smtClean="0"/>
              <a:t>) </a:t>
            </a:r>
            <a:r>
              <a:rPr lang="en-US" altLang="ko-KR" sz="2000" b="1" dirty="0" smtClean="0"/>
              <a:t>~ </a:t>
            </a:r>
            <a:r>
              <a:rPr lang="en-US" altLang="ko-KR" sz="2000" b="1" dirty="0" smtClean="0"/>
              <a:t>6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11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목</a:t>
            </a:r>
            <a:r>
              <a:rPr lang="en-US" altLang="ko-KR" sz="2000" b="1" dirty="0" smtClean="0"/>
              <a:t>)</a:t>
            </a:r>
            <a:endParaRPr lang="en-US" altLang="ko-KR" sz="2000" b="1" dirty="0" smtClean="0"/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/>
              <a:t>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10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수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                     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/>
              <a:t>6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11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목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    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 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39</cp:revision>
  <cp:lastPrinted>2015-06-09T11:51:20Z</cp:lastPrinted>
  <dcterms:created xsi:type="dcterms:W3CDTF">2013-04-10T06:15:15Z</dcterms:created>
  <dcterms:modified xsi:type="dcterms:W3CDTF">2015-06-09T11:54:09Z</dcterms:modified>
</cp:coreProperties>
</file>