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7" d="100"/>
          <a:sy n="117" d="100"/>
        </p:scale>
        <p:origin x="-1428" y="3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4" y="0"/>
            <a:ext cx="2945659" cy="496332"/>
          </a:xfrm>
          <a:prstGeom prst="rect">
            <a:avLst/>
          </a:prstGeom>
        </p:spPr>
        <p:txBody>
          <a:bodyPr vert="horz" lIns="93113" tIns="46557" rIns="93113" bIns="46557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6" y="0"/>
            <a:ext cx="2945659" cy="496332"/>
          </a:xfrm>
          <a:prstGeom prst="rect">
            <a:avLst/>
          </a:prstGeom>
        </p:spPr>
        <p:txBody>
          <a:bodyPr vert="horz" lIns="93113" tIns="46557" rIns="93113" bIns="46557" rtlCol="0"/>
          <a:lstStyle>
            <a:lvl1pPr algn="r">
              <a:defRPr sz="1200"/>
            </a:lvl1pPr>
          </a:lstStyle>
          <a:p>
            <a:fld id="{73A1C569-C51F-458C-B891-7F0F29F1C877}" type="datetimeFigureOut">
              <a:rPr lang="ko-KR" altLang="en-US" smtClean="0"/>
              <a:pPr/>
              <a:t>2015-04-28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2950"/>
            <a:ext cx="4962525" cy="37226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13" tIns="46557" rIns="93113" bIns="46557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15155"/>
            <a:ext cx="5438140" cy="4466987"/>
          </a:xfrm>
          <a:prstGeom prst="rect">
            <a:avLst/>
          </a:prstGeom>
        </p:spPr>
        <p:txBody>
          <a:bodyPr vert="horz" lIns="93113" tIns="46557" rIns="93113" bIns="46557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4" y="9428583"/>
            <a:ext cx="2945659" cy="496332"/>
          </a:xfrm>
          <a:prstGeom prst="rect">
            <a:avLst/>
          </a:prstGeom>
        </p:spPr>
        <p:txBody>
          <a:bodyPr vert="horz" lIns="93113" tIns="46557" rIns="93113" bIns="46557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6" y="9428583"/>
            <a:ext cx="2945659" cy="496332"/>
          </a:xfrm>
          <a:prstGeom prst="rect">
            <a:avLst/>
          </a:prstGeom>
        </p:spPr>
        <p:txBody>
          <a:bodyPr vert="horz" lIns="93113" tIns="46557" rIns="93113" bIns="46557" rtlCol="0" anchor="b"/>
          <a:lstStyle>
            <a:lvl1pPr algn="r">
              <a:defRPr sz="1200"/>
            </a:lvl1pPr>
          </a:lstStyle>
          <a:p>
            <a:fld id="{8E6C2C01-DB21-4C03-AEAE-B768DCC8978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603308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917575" y="742950"/>
            <a:ext cx="4962525" cy="3722688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27DFFB-4106-4CD4-837B-5A78CBDD2A4F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2015-04-28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2015-04-28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2015-04-28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2015-04-28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2015-04-28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2015-04-28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2015-04-28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2015-04-28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2015-04-28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2015-04-28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2015-04-28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991ED0-4A86-432E-9883-69F98FDB9712}" type="datetimeFigureOut">
              <a:rPr lang="ko-KR" altLang="en-US" smtClean="0"/>
              <a:pPr/>
              <a:t>2015-04-28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8"/>
          <p:cNvSpPr>
            <a:spLocks noChangeArrowheads="1"/>
          </p:cNvSpPr>
          <p:nvPr/>
        </p:nvSpPr>
        <p:spPr bwMode="auto">
          <a:xfrm>
            <a:off x="0" y="0"/>
            <a:ext cx="9144000" cy="785794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ko-KR" altLang="ko-KR" sz="2400" u="none" dirty="0">
              <a:solidFill>
                <a:schemeClr val="bg1"/>
              </a:solidFill>
              <a:latin typeface="HY울릉도M" pitchFamily="18" charset="-127"/>
              <a:ea typeface="HY울릉도M" pitchFamily="18" charset="-127"/>
            </a:endParaRPr>
          </a:p>
        </p:txBody>
      </p:sp>
      <p:pic>
        <p:nvPicPr>
          <p:cNvPr id="6" name="Picture 19" descr="UI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32689" y="44451"/>
            <a:ext cx="1647825" cy="1011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모서리가 둥근 직사각형 6"/>
          <p:cNvSpPr/>
          <p:nvPr/>
        </p:nvSpPr>
        <p:spPr>
          <a:xfrm>
            <a:off x="142844" y="857233"/>
            <a:ext cx="8858312" cy="5786478"/>
          </a:xfrm>
          <a:prstGeom prst="roundRect">
            <a:avLst>
              <a:gd name="adj" fmla="val 8303"/>
            </a:avLst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ko-KR" altLang="en-US" sz="1600" dirty="0"/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0" y="0"/>
            <a:ext cx="3385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굴림" pitchFamily="50" charset="-127"/>
                <a:ea typeface="굴림" pitchFamily="50" charset="-127"/>
              </a:rPr>
              <a:t>  </a:t>
            </a:r>
            <a:endParaRPr kumimoji="1" lang="ko-KR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</a:endParaRPr>
          </a:p>
        </p:txBody>
      </p:sp>
      <p:pic>
        <p:nvPicPr>
          <p:cNvPr id="1026" name="Picture 2" descr="C:\Documents and Settings\user\바탕 화면\비호생활관-로고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43174" y="6215082"/>
            <a:ext cx="3786213" cy="642918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2928925" y="16354"/>
            <a:ext cx="364333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400" b="1" dirty="0" smtClean="0">
                <a:solidFill>
                  <a:schemeClr val="tx2"/>
                </a:solidFill>
                <a:latin typeface="+mj-ea"/>
                <a:ea typeface="+mj-ea"/>
              </a:rPr>
              <a:t>공 지 사 항</a:t>
            </a:r>
            <a:endParaRPr lang="ko-KR" altLang="en-US" sz="4400" b="1" dirty="0">
              <a:solidFill>
                <a:schemeClr val="tx2"/>
              </a:solidFill>
              <a:latin typeface="+mj-ea"/>
              <a:ea typeface="+mj-ea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11560" y="908721"/>
            <a:ext cx="792088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altLang="ko-KR" sz="3200" b="1" dirty="0" smtClean="0"/>
          </a:p>
          <a:p>
            <a:pPr algn="ctr"/>
            <a:endParaRPr lang="en-US" altLang="ko-KR" sz="3200" b="1" dirty="0" smtClean="0"/>
          </a:p>
          <a:p>
            <a:pPr algn="ctr"/>
            <a:endParaRPr lang="en-US" altLang="ko-KR" sz="3200" b="1" dirty="0" smtClean="0"/>
          </a:p>
          <a:p>
            <a:pPr algn="ctr"/>
            <a:endParaRPr lang="ko-KR" altLang="en-US" dirty="0"/>
          </a:p>
        </p:txBody>
      </p:sp>
      <p:sp>
        <p:nvSpPr>
          <p:cNvPr id="14" name="직사각형 13"/>
          <p:cNvSpPr/>
          <p:nvPr/>
        </p:nvSpPr>
        <p:spPr>
          <a:xfrm>
            <a:off x="251520" y="857233"/>
            <a:ext cx="8640960" cy="74174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4400" b="1" dirty="0" smtClean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       </a:t>
            </a:r>
            <a:r>
              <a:rPr lang="en-US" altLang="ko-KR" sz="4400" b="1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5</a:t>
            </a:r>
            <a:r>
              <a:rPr lang="ko-KR" altLang="en-US" sz="4400" b="1" dirty="0" smtClean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월 </a:t>
            </a:r>
            <a:r>
              <a:rPr lang="ko-KR" altLang="en-US" sz="4400" b="1" dirty="0" smtClean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정기 방역 실시 안내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/>
            </a:r>
            <a:b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</a:br>
            <a:r>
              <a:rPr lang="en-US" altLang="ko-KR" sz="1000" dirty="0" smtClean="0"/>
              <a:t>  </a:t>
            </a:r>
            <a:r>
              <a:rPr lang="en-US" altLang="ko-KR" sz="2400" dirty="0" smtClean="0"/>
              <a:t/>
            </a:r>
            <a:br>
              <a:rPr lang="en-US" altLang="ko-KR" sz="2400" dirty="0" smtClean="0"/>
            </a:br>
            <a:r>
              <a:rPr lang="en-US" altLang="ko-KR" sz="2400" dirty="0" smtClean="0"/>
              <a:t> </a:t>
            </a:r>
            <a:r>
              <a:rPr lang="en-US" altLang="ko-KR" sz="500" dirty="0" smtClean="0"/>
              <a:t>       </a:t>
            </a:r>
            <a:r>
              <a:rPr lang="en-US" altLang="ko-KR" sz="500" dirty="0" smtClean="0"/>
              <a:t>   </a:t>
            </a:r>
            <a:r>
              <a:rPr lang="en-US" altLang="ko-KR" sz="2000" b="1" dirty="0" smtClean="0"/>
              <a:t>-</a:t>
            </a:r>
            <a:r>
              <a:rPr lang="en-US" altLang="ko-KR" sz="2400" dirty="0" smtClean="0"/>
              <a:t> </a:t>
            </a:r>
            <a:r>
              <a:rPr lang="ko-KR" altLang="en-US" sz="2000" b="1" dirty="0" smtClean="0"/>
              <a:t>일시 </a:t>
            </a:r>
            <a:r>
              <a:rPr lang="en-US" altLang="ko-KR" sz="2000" b="1" dirty="0" smtClean="0"/>
              <a:t>: </a:t>
            </a:r>
            <a:r>
              <a:rPr lang="en-US" altLang="ko-KR" sz="2000" b="1" dirty="0"/>
              <a:t>5</a:t>
            </a:r>
            <a:r>
              <a:rPr lang="ko-KR" altLang="en-US" sz="2000" b="1" dirty="0" smtClean="0"/>
              <a:t>월 </a:t>
            </a:r>
            <a:r>
              <a:rPr lang="en-US" altLang="ko-KR" sz="2000" b="1" dirty="0"/>
              <a:t>7</a:t>
            </a:r>
            <a:r>
              <a:rPr lang="ko-KR" altLang="en-US" sz="2000" b="1" dirty="0" smtClean="0"/>
              <a:t>일</a:t>
            </a:r>
            <a:r>
              <a:rPr lang="en-US" altLang="ko-KR" sz="2000" b="1" dirty="0" smtClean="0"/>
              <a:t>(</a:t>
            </a:r>
            <a:r>
              <a:rPr lang="ko-KR" altLang="en-US" sz="2000" b="1" dirty="0" smtClean="0"/>
              <a:t>목</a:t>
            </a:r>
            <a:r>
              <a:rPr lang="en-US" altLang="ko-KR" sz="2000" b="1" dirty="0" smtClean="0"/>
              <a:t>) ~ </a:t>
            </a:r>
            <a:r>
              <a:rPr lang="en-US" altLang="ko-KR" sz="2000" b="1" dirty="0" smtClean="0"/>
              <a:t>5</a:t>
            </a:r>
            <a:r>
              <a:rPr lang="ko-KR" altLang="en-US" sz="2000" b="1" dirty="0" smtClean="0"/>
              <a:t>월 </a:t>
            </a:r>
            <a:r>
              <a:rPr lang="en-US" altLang="ko-KR" sz="2000" b="1" dirty="0"/>
              <a:t>8</a:t>
            </a:r>
            <a:r>
              <a:rPr lang="ko-KR" altLang="en-US" sz="2000" b="1" dirty="0" smtClean="0"/>
              <a:t>일</a:t>
            </a:r>
            <a:r>
              <a:rPr lang="en-US" altLang="ko-KR" sz="2000" b="1" dirty="0" smtClean="0"/>
              <a:t>(</a:t>
            </a:r>
            <a:r>
              <a:rPr lang="ko-KR" altLang="en-US" sz="2000" b="1" dirty="0" smtClean="0"/>
              <a:t>금</a:t>
            </a:r>
            <a:r>
              <a:rPr lang="en-US" altLang="ko-KR" sz="2000" b="1" dirty="0" smtClean="0"/>
              <a:t>)</a:t>
            </a:r>
          </a:p>
          <a:p>
            <a:r>
              <a:rPr lang="en-US" altLang="ko-KR" sz="900" b="1" dirty="0" smtClean="0"/>
              <a:t> </a:t>
            </a:r>
            <a:r>
              <a:rPr lang="en-US" altLang="ko-KR" sz="2000" b="1" dirty="0" smtClean="0"/>
              <a:t> </a:t>
            </a:r>
            <a:r>
              <a:rPr lang="en-US" altLang="ko-KR" sz="2000" b="1" dirty="0" smtClean="0"/>
              <a:t>  </a:t>
            </a:r>
            <a:r>
              <a:rPr lang="en-US" altLang="ko-KR" sz="2000" b="1" dirty="0" smtClean="0"/>
              <a:t>- </a:t>
            </a:r>
            <a:r>
              <a:rPr lang="ko-KR" altLang="en-US" sz="2000" b="1" dirty="0" smtClean="0"/>
              <a:t>시간 </a:t>
            </a:r>
            <a:r>
              <a:rPr lang="en-US" altLang="ko-KR" sz="2000" b="1" dirty="0" smtClean="0"/>
              <a:t>: </a:t>
            </a:r>
            <a:r>
              <a:rPr lang="ko-KR" altLang="en-US" sz="2000" b="1" dirty="0" smtClean="0"/>
              <a:t>오전 </a:t>
            </a:r>
            <a:r>
              <a:rPr lang="en-US" altLang="ko-KR" sz="2000" b="1" dirty="0" smtClean="0"/>
              <a:t>9</a:t>
            </a:r>
            <a:r>
              <a:rPr lang="ko-KR" altLang="en-US" sz="2000" b="1" dirty="0" smtClean="0"/>
              <a:t>시 </a:t>
            </a:r>
            <a:r>
              <a:rPr lang="en-US" altLang="ko-KR" sz="2000" b="1" dirty="0" smtClean="0"/>
              <a:t>30</a:t>
            </a:r>
            <a:r>
              <a:rPr lang="ko-KR" altLang="en-US" sz="2000" b="1" dirty="0" smtClean="0"/>
              <a:t>분 </a:t>
            </a:r>
            <a:r>
              <a:rPr lang="en-US" altLang="ko-KR" sz="2000" b="1" dirty="0" smtClean="0"/>
              <a:t>~ </a:t>
            </a:r>
            <a:r>
              <a:rPr lang="ko-KR" altLang="en-US" sz="2000" b="1" dirty="0" smtClean="0"/>
              <a:t>오후 </a:t>
            </a:r>
            <a:r>
              <a:rPr lang="en-US" altLang="ko-KR" sz="2000" b="1" dirty="0" smtClean="0"/>
              <a:t>5</a:t>
            </a:r>
            <a:r>
              <a:rPr lang="ko-KR" altLang="en-US" sz="2000" b="1" dirty="0" smtClean="0"/>
              <a:t>시 </a:t>
            </a:r>
            <a:r>
              <a:rPr lang="en-US" altLang="ko-KR" sz="2000" b="1" dirty="0" smtClean="0"/>
              <a:t>30</a:t>
            </a:r>
            <a:r>
              <a:rPr lang="ko-KR" altLang="en-US" sz="2000" b="1" dirty="0" smtClean="0"/>
              <a:t>분 </a:t>
            </a:r>
            <a:br>
              <a:rPr lang="ko-KR" altLang="en-US" sz="2000" b="1" dirty="0" smtClean="0"/>
            </a:br>
            <a:r>
              <a:rPr lang="ko-KR" altLang="en-US" sz="900" b="1" dirty="0" smtClean="0"/>
              <a:t> </a:t>
            </a:r>
            <a:r>
              <a:rPr lang="ko-KR" altLang="en-US" sz="2000" b="1" dirty="0" smtClean="0"/>
              <a:t>   </a:t>
            </a:r>
            <a:r>
              <a:rPr lang="en-US" altLang="ko-KR" sz="2000" b="1" dirty="0" smtClean="0"/>
              <a:t>- </a:t>
            </a:r>
            <a:r>
              <a:rPr lang="ko-KR" altLang="en-US" sz="2000" b="1" dirty="0" smtClean="0"/>
              <a:t>해당 호관 </a:t>
            </a:r>
            <a:r>
              <a:rPr lang="en-US" altLang="ko-KR" sz="2000" b="1" dirty="0" smtClean="0"/>
              <a:t> </a:t>
            </a:r>
          </a:p>
          <a:p>
            <a:r>
              <a:rPr lang="ko-KR" altLang="en-US" sz="2400" dirty="0" smtClean="0"/>
              <a:t>▷ </a:t>
            </a:r>
            <a:r>
              <a:rPr lang="en-US" altLang="ko-KR" sz="2400" b="1" dirty="0"/>
              <a:t>5</a:t>
            </a:r>
            <a:r>
              <a:rPr lang="ko-KR" altLang="en-US" sz="2400" b="1" dirty="0" smtClean="0"/>
              <a:t>월 </a:t>
            </a:r>
            <a:r>
              <a:rPr lang="en-US" altLang="ko-KR" sz="2400" b="1" dirty="0"/>
              <a:t>7</a:t>
            </a:r>
            <a:r>
              <a:rPr lang="ko-KR" altLang="en-US" sz="2400" b="1" dirty="0" smtClean="0"/>
              <a:t>일</a:t>
            </a:r>
            <a:r>
              <a:rPr lang="en-US" altLang="ko-KR" sz="2400" b="1" dirty="0" smtClean="0"/>
              <a:t>(</a:t>
            </a:r>
            <a:r>
              <a:rPr lang="ko-KR" altLang="en-US" sz="2400" b="1" dirty="0" smtClean="0"/>
              <a:t>목</a:t>
            </a:r>
            <a:r>
              <a:rPr lang="en-US" altLang="ko-KR" sz="2400" b="1" dirty="0" smtClean="0"/>
              <a:t>) : </a:t>
            </a:r>
            <a:r>
              <a:rPr lang="ko-KR" altLang="en-US" sz="2400" b="1" dirty="0" smtClean="0"/>
              <a:t>입지</a:t>
            </a:r>
            <a:r>
              <a:rPr lang="en-US" altLang="ko-KR" sz="2400" b="1" dirty="0" smtClean="0"/>
              <a:t>1, </a:t>
            </a:r>
            <a:r>
              <a:rPr lang="ko-KR" altLang="en-US" sz="2400" b="1" dirty="0" smtClean="0"/>
              <a:t>신애</a:t>
            </a:r>
            <a:r>
              <a:rPr lang="en-US" altLang="ko-KR" sz="2400" b="1" dirty="0" smtClean="0"/>
              <a:t>1, </a:t>
            </a:r>
            <a:r>
              <a:rPr lang="ko-KR" altLang="en-US" sz="2400" b="1" dirty="0" smtClean="0"/>
              <a:t>신애</a:t>
            </a:r>
            <a:r>
              <a:rPr lang="en-US" altLang="ko-KR" sz="2400" b="1" dirty="0" smtClean="0"/>
              <a:t>2, </a:t>
            </a:r>
            <a:r>
              <a:rPr lang="ko-KR" altLang="en-US" sz="2400" b="1" dirty="0" smtClean="0"/>
              <a:t>입지</a:t>
            </a:r>
            <a:r>
              <a:rPr lang="en-US" altLang="ko-KR" sz="2400" b="1" dirty="0" smtClean="0"/>
              <a:t>3, </a:t>
            </a:r>
            <a:r>
              <a:rPr lang="ko-KR" altLang="en-US" sz="2400" b="1" dirty="0" smtClean="0"/>
              <a:t>후생관  </a:t>
            </a:r>
            <a:r>
              <a:rPr lang="en-US" altLang="ko-KR" sz="2400" b="1" dirty="0" smtClean="0"/>
              <a:t>- </a:t>
            </a:r>
            <a:r>
              <a:rPr lang="ko-KR" altLang="en-US" sz="2400" b="1" dirty="0" smtClean="0"/>
              <a:t>오전</a:t>
            </a:r>
          </a:p>
          <a:p>
            <a:r>
              <a:rPr lang="ko-KR" altLang="en-US" sz="2400" b="1" dirty="0" smtClean="0"/>
              <a:t>                     입지</a:t>
            </a:r>
            <a:r>
              <a:rPr lang="en-US" altLang="ko-KR" sz="2400" b="1" dirty="0" smtClean="0"/>
              <a:t>2, </a:t>
            </a:r>
            <a:r>
              <a:rPr lang="ko-KR" altLang="en-US" sz="2400" b="1" dirty="0" smtClean="0"/>
              <a:t>신애</a:t>
            </a:r>
            <a:r>
              <a:rPr lang="en-US" altLang="ko-KR" sz="2400" b="1" dirty="0" smtClean="0"/>
              <a:t>5            - </a:t>
            </a:r>
            <a:r>
              <a:rPr lang="ko-KR" altLang="en-US" sz="2400" b="1" dirty="0" smtClean="0"/>
              <a:t>오후</a:t>
            </a:r>
          </a:p>
          <a:p>
            <a:r>
              <a:rPr lang="ko-KR" altLang="en-US" sz="1000" b="1" dirty="0" smtClean="0"/>
              <a:t> </a:t>
            </a:r>
            <a:endParaRPr lang="en-US" altLang="ko-KR" sz="1000" b="1" dirty="0" smtClean="0"/>
          </a:p>
          <a:p>
            <a:r>
              <a:rPr lang="ko-KR" altLang="en-US" sz="2400" dirty="0" smtClean="0"/>
              <a:t>▷ </a:t>
            </a:r>
            <a:r>
              <a:rPr lang="en-US" altLang="ko-KR" sz="2400" b="1" dirty="0"/>
              <a:t>5</a:t>
            </a:r>
            <a:r>
              <a:rPr lang="ko-KR" altLang="en-US" sz="2400" b="1" dirty="0" smtClean="0"/>
              <a:t>월 </a:t>
            </a:r>
            <a:r>
              <a:rPr lang="en-US" altLang="ko-KR" sz="2400" b="1" dirty="0"/>
              <a:t>8</a:t>
            </a:r>
            <a:r>
              <a:rPr lang="ko-KR" altLang="en-US" sz="2400" b="1" smtClean="0"/>
              <a:t>일</a:t>
            </a:r>
            <a:r>
              <a:rPr lang="en-US" altLang="ko-KR" sz="2400" b="1" dirty="0" smtClean="0"/>
              <a:t>(</a:t>
            </a:r>
            <a:r>
              <a:rPr lang="ko-KR" altLang="en-US" sz="2400" b="1" dirty="0" smtClean="0"/>
              <a:t>금</a:t>
            </a:r>
            <a:r>
              <a:rPr lang="en-US" altLang="ko-KR" sz="2400" b="1" dirty="0" smtClean="0"/>
              <a:t>) : </a:t>
            </a:r>
            <a:r>
              <a:rPr lang="ko-KR" altLang="en-US" sz="2400" b="1" dirty="0" smtClean="0"/>
              <a:t>국제</a:t>
            </a:r>
            <a:r>
              <a:rPr lang="en-US" altLang="ko-KR" sz="2400" b="1" dirty="0" smtClean="0"/>
              <a:t>1,</a:t>
            </a:r>
            <a:r>
              <a:rPr lang="ko-KR" altLang="en-US" sz="2400" b="1" dirty="0" smtClean="0"/>
              <a:t>국제</a:t>
            </a:r>
            <a:r>
              <a:rPr lang="en-US" altLang="ko-KR" sz="2400" b="1" dirty="0" smtClean="0"/>
              <a:t>2,</a:t>
            </a:r>
            <a:r>
              <a:rPr lang="ko-KR" altLang="en-US" sz="2400" b="1" dirty="0" smtClean="0"/>
              <a:t>향토</a:t>
            </a:r>
            <a:r>
              <a:rPr lang="en-US" altLang="ko-KR" sz="2400" b="1" dirty="0" smtClean="0"/>
              <a:t>(</a:t>
            </a:r>
            <a:r>
              <a:rPr lang="ko-KR" altLang="en-US" sz="2400" b="1" dirty="0" smtClean="0"/>
              <a:t>남</a:t>
            </a:r>
            <a:r>
              <a:rPr lang="en-US" altLang="ko-KR" sz="2400" b="1" dirty="0" smtClean="0"/>
              <a:t>/</a:t>
            </a:r>
            <a:r>
              <a:rPr lang="ko-KR" altLang="en-US" sz="2400" b="1" dirty="0" smtClean="0"/>
              <a:t>여</a:t>
            </a:r>
            <a:r>
              <a:rPr lang="en-US" altLang="ko-KR" sz="2400" b="1" dirty="0" smtClean="0"/>
              <a:t>),</a:t>
            </a:r>
            <a:r>
              <a:rPr lang="ko-KR" altLang="en-US" sz="2400" b="1" dirty="0" smtClean="0"/>
              <a:t>인재양성관 </a:t>
            </a:r>
            <a:r>
              <a:rPr lang="en-US" altLang="ko-KR" sz="2400" b="1" dirty="0" smtClean="0"/>
              <a:t>- </a:t>
            </a:r>
            <a:r>
              <a:rPr lang="ko-KR" altLang="en-US" sz="2400" b="1" dirty="0" smtClean="0"/>
              <a:t>오전</a:t>
            </a:r>
            <a:r>
              <a:rPr lang="en-US" altLang="ko-KR" sz="2400" b="1" dirty="0" smtClean="0"/>
              <a:t> </a:t>
            </a:r>
          </a:p>
          <a:p>
            <a:r>
              <a:rPr lang="en-US" altLang="ko-KR" sz="2400" b="1" dirty="0" smtClean="0"/>
              <a:t>                      </a:t>
            </a:r>
            <a:r>
              <a:rPr lang="ko-KR" altLang="en-US" sz="2400" b="1" dirty="0" smtClean="0"/>
              <a:t>신애</a:t>
            </a:r>
            <a:r>
              <a:rPr lang="en-US" altLang="ko-KR" sz="2400" b="1" dirty="0" smtClean="0"/>
              <a:t>3, </a:t>
            </a:r>
            <a:r>
              <a:rPr lang="ko-KR" altLang="en-US" sz="2400" b="1" dirty="0" smtClean="0"/>
              <a:t>신애</a:t>
            </a:r>
            <a:r>
              <a:rPr lang="en-US" altLang="ko-KR" sz="2400" b="1" dirty="0" smtClean="0"/>
              <a:t>6</a:t>
            </a:r>
            <a:r>
              <a:rPr lang="ko-KR" altLang="en-US" sz="2400" b="1" dirty="0" smtClean="0"/>
              <a:t>            </a:t>
            </a:r>
            <a:r>
              <a:rPr lang="en-US" altLang="ko-KR" sz="2400" b="1" dirty="0" smtClean="0"/>
              <a:t>- </a:t>
            </a:r>
            <a:r>
              <a:rPr lang="ko-KR" altLang="en-US" sz="2400" b="1" dirty="0" smtClean="0"/>
              <a:t>오후</a:t>
            </a:r>
            <a:endParaRPr lang="en-US" altLang="ko-KR" sz="2400" b="1" dirty="0" smtClean="0"/>
          </a:p>
          <a:p>
            <a:r>
              <a:rPr lang="en-US" altLang="ko-KR" sz="2000" b="1" dirty="0" smtClean="0"/>
              <a:t>※ </a:t>
            </a:r>
            <a:r>
              <a:rPr lang="ko-KR" altLang="en-US" sz="2000" b="1" dirty="0">
                <a:solidFill>
                  <a:srgbClr val="FF0000"/>
                </a:solidFill>
              </a:rPr>
              <a:t>일정은 상황에 따라 변경될 수 있습니다</a:t>
            </a:r>
            <a:r>
              <a:rPr lang="en-US" altLang="ko-KR" sz="2000" b="1" dirty="0"/>
              <a:t>.</a:t>
            </a:r>
            <a:endParaRPr lang="ko-KR" altLang="en-US" sz="2000" b="1" dirty="0" smtClean="0"/>
          </a:p>
          <a:p>
            <a:r>
              <a:rPr lang="en-US" altLang="ko-KR" sz="2000" b="1" dirty="0" smtClean="0"/>
              <a:t>※ </a:t>
            </a:r>
            <a:r>
              <a:rPr lang="ko-KR" altLang="en-US" sz="2000" b="1" dirty="0" smtClean="0"/>
              <a:t>주의 사항</a:t>
            </a:r>
            <a:br>
              <a:rPr lang="ko-KR" altLang="en-US" sz="2000" b="1" dirty="0" smtClean="0"/>
            </a:br>
            <a:r>
              <a:rPr lang="ko-KR" altLang="en-US" sz="2000" b="1" dirty="0" smtClean="0"/>
              <a:t>  </a:t>
            </a:r>
            <a:r>
              <a:rPr lang="en-US" altLang="ko-KR" sz="2000" b="1" dirty="0" smtClean="0"/>
              <a:t>1. </a:t>
            </a:r>
            <a:r>
              <a:rPr lang="ko-KR" altLang="en-US" sz="2000" b="1" dirty="0" smtClean="0">
                <a:solidFill>
                  <a:srgbClr val="FF0000"/>
                </a:solidFill>
              </a:rPr>
              <a:t>호실 내에 음식물이나 의복에 약품이 묻지 않도록 정리하여 주시기 </a:t>
            </a:r>
            <a:endParaRPr lang="en-US" altLang="ko-KR" sz="2000" b="1" dirty="0" smtClean="0">
              <a:solidFill>
                <a:srgbClr val="FF0000"/>
              </a:solidFill>
            </a:endParaRPr>
          </a:p>
          <a:p>
            <a:r>
              <a:rPr lang="en-US" altLang="ko-KR" sz="2000" b="1" dirty="0">
                <a:solidFill>
                  <a:srgbClr val="FF0000"/>
                </a:solidFill>
              </a:rPr>
              <a:t> </a:t>
            </a:r>
            <a:r>
              <a:rPr lang="en-US" altLang="ko-KR" sz="2000" b="1" dirty="0" smtClean="0">
                <a:solidFill>
                  <a:srgbClr val="FF0000"/>
                </a:solidFill>
              </a:rPr>
              <a:t>    </a:t>
            </a:r>
            <a:r>
              <a:rPr lang="ko-KR" altLang="en-US" sz="2000" b="1" dirty="0" smtClean="0">
                <a:solidFill>
                  <a:srgbClr val="FF0000"/>
                </a:solidFill>
              </a:rPr>
              <a:t>바랍니다</a:t>
            </a:r>
            <a:r>
              <a:rPr lang="en-US" altLang="ko-KR" sz="2000" b="1" dirty="0" smtClean="0">
                <a:solidFill>
                  <a:srgbClr val="FF0000"/>
                </a:solidFill>
              </a:rPr>
              <a:t>.</a:t>
            </a:r>
            <a:r>
              <a:rPr lang="en-US" altLang="ko-KR" sz="2000" b="1" dirty="0" smtClean="0"/>
              <a:t/>
            </a:r>
            <a:br>
              <a:rPr lang="en-US" altLang="ko-KR" sz="2000" b="1" dirty="0" smtClean="0"/>
            </a:br>
            <a:r>
              <a:rPr lang="en-US" altLang="ko-KR" sz="2000" b="1" dirty="0" smtClean="0"/>
              <a:t>  2. </a:t>
            </a:r>
            <a:r>
              <a:rPr lang="ko-KR" altLang="en-US" sz="2000" b="1" dirty="0" smtClean="0"/>
              <a:t>귀중품은 분실되지 않도록 철저히 관리하시기 바랍니다</a:t>
            </a:r>
            <a:r>
              <a:rPr lang="en-US" altLang="ko-KR" sz="2000" b="1" dirty="0" smtClean="0"/>
              <a:t>.</a:t>
            </a:r>
            <a:br>
              <a:rPr lang="en-US" altLang="ko-KR" sz="2000" b="1" dirty="0" smtClean="0"/>
            </a:br>
            <a:r>
              <a:rPr lang="en-US" altLang="ko-KR" sz="2000" b="1" dirty="0" smtClean="0"/>
              <a:t>  3. </a:t>
            </a:r>
            <a:r>
              <a:rPr lang="ko-KR" altLang="en-US" sz="2000" b="1" dirty="0" smtClean="0"/>
              <a:t>다소 불편하시더라도 많은 협조 부탁 드립니다</a:t>
            </a:r>
            <a:r>
              <a:rPr lang="en-US" altLang="ko-KR" sz="2000" b="1" dirty="0" smtClean="0"/>
              <a:t>.</a:t>
            </a: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b="1" dirty="0" smtClean="0"/>
              <a:t>    </a:t>
            </a:r>
            <a:br>
              <a:rPr lang="en-US" altLang="ko-KR" sz="2400" b="1" dirty="0" smtClean="0"/>
            </a:b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dirty="0" smtClean="0"/>
              <a:t> </a:t>
            </a:r>
            <a:r>
              <a:rPr lang="ko-KR" altLang="en-US" sz="2800" b="1" dirty="0" smtClean="0"/>
              <a:t/>
            </a:r>
            <a:br>
              <a:rPr lang="ko-KR" altLang="en-US" sz="2800" b="1" dirty="0" smtClean="0"/>
            </a:br>
            <a:r>
              <a:rPr lang="en-US" altLang="ko-KR" b="1" dirty="0" smtClean="0"/>
              <a:t/>
            </a:r>
            <a:br>
              <a:rPr lang="en-US" altLang="ko-KR" b="1" dirty="0" smtClean="0"/>
            </a:br>
            <a:endParaRPr lang="ko-KR" altLang="en-US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1089</TotalTime>
  <Words>13</Words>
  <Application>Microsoft Office PowerPoint</Application>
  <PresentationFormat>화면 슬라이드 쇼(4:3)</PresentationFormat>
  <Paragraphs>15</Paragraphs>
  <Slides>1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>Univ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user</dc:creator>
  <cp:lastModifiedBy>user</cp:lastModifiedBy>
  <cp:revision>38</cp:revision>
  <cp:lastPrinted>2015-04-28T12:06:02Z</cp:lastPrinted>
  <dcterms:created xsi:type="dcterms:W3CDTF">2013-04-10T06:15:15Z</dcterms:created>
  <dcterms:modified xsi:type="dcterms:W3CDTF">2015-04-28T12:06:09Z</dcterms:modified>
</cp:coreProperties>
</file>