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77" r:id="rId3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2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9787" cy="496967"/>
          </a:xfrm>
          <a:prstGeom prst="rect">
            <a:avLst/>
          </a:prstGeom>
        </p:spPr>
        <p:txBody>
          <a:bodyPr vert="horz" lIns="93667" tIns="46834" rIns="93667" bIns="4683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55" y="0"/>
            <a:ext cx="2949787" cy="496967"/>
          </a:xfrm>
          <a:prstGeom prst="rect">
            <a:avLst/>
          </a:prstGeom>
        </p:spPr>
        <p:txBody>
          <a:bodyPr vert="horz" lIns="93667" tIns="46834" rIns="93667" bIns="46834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67" tIns="46834" rIns="93667" bIns="4683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92"/>
            <a:ext cx="5445760" cy="4472702"/>
          </a:xfrm>
          <a:prstGeom prst="rect">
            <a:avLst/>
          </a:prstGeom>
        </p:spPr>
        <p:txBody>
          <a:bodyPr vert="horz" lIns="93667" tIns="46834" rIns="93667" bIns="46834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9" y="9440647"/>
            <a:ext cx="2949787" cy="496967"/>
          </a:xfrm>
          <a:prstGeom prst="rect">
            <a:avLst/>
          </a:prstGeom>
        </p:spPr>
        <p:txBody>
          <a:bodyPr vert="horz" lIns="93667" tIns="46834" rIns="93667" bIns="4683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55" y="9440647"/>
            <a:ext cx="2949787" cy="496967"/>
          </a:xfrm>
          <a:prstGeom prst="rect">
            <a:avLst/>
          </a:prstGeom>
        </p:spPr>
        <p:txBody>
          <a:bodyPr vert="horz" lIns="93667" tIns="46834" rIns="93667" bIns="46834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8875" cy="37274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8875" cy="37274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826524"/>
            <a:ext cx="9001154" cy="5193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인터넷 사용중단 안내</a:t>
            </a:r>
            <a:endParaRPr kumimoji="1" lang="en-US" altLang="ko-KR" sz="5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2015.0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5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.(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수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13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:00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~ 14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3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r>
              <a:rPr lang="en-US" altLang="ko-KR" sz="2400" b="1" dirty="0">
                <a:solidFill>
                  <a:srgbClr val="002060"/>
                </a:solidFill>
              </a:rPr>
              <a:t>※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공사 시간은 </a:t>
            </a:r>
            <a:r>
              <a:rPr lang="ko-KR" altLang="en-US" sz="2400" b="1" dirty="0">
                <a:solidFill>
                  <a:srgbClr val="002060"/>
                </a:solidFill>
              </a:rPr>
              <a:t>작업 일정에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따라 다소 </a:t>
            </a:r>
            <a:r>
              <a:rPr lang="ko-KR" altLang="en-US" sz="2400" b="1" dirty="0">
                <a:solidFill>
                  <a:srgbClr val="002060"/>
                </a:solidFill>
              </a:rPr>
              <a:t>변경될 수 있음</a:t>
            </a: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400" b="1" dirty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해당건물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입지 호관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전체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호관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사유 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전기공사로 인한 선로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교체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작업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유의 사항 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다소 불편하시겠지만 양해하여 주시기 </a:t>
            </a: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                 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바랍니다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.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21868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54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4283" y="766807"/>
            <a:ext cx="9001154" cy="5155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5400" b="1" dirty="0" err="1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공용실</a:t>
            </a: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 이용 제한 안내</a:t>
            </a:r>
            <a:endParaRPr kumimoji="1" lang="en-US" altLang="ko-KR" sz="480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2015.0</a:t>
            </a:r>
            <a:r>
              <a:rPr kumimoji="1" lang="en-US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2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25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.(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수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~ 03.01.(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일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r>
              <a:rPr lang="en-US" altLang="ko-KR" sz="2400" b="1" dirty="0">
                <a:solidFill>
                  <a:srgbClr val="002060"/>
                </a:solidFill>
              </a:rPr>
              <a:t>※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일정에 </a:t>
            </a:r>
            <a:r>
              <a:rPr lang="ko-KR" altLang="en-US" sz="2400" b="1" dirty="0">
                <a:solidFill>
                  <a:srgbClr val="002060"/>
                </a:solidFill>
              </a:rPr>
              <a:t>따라 변경될 수 있음</a:t>
            </a:r>
          </a:p>
          <a:p>
            <a:pPr marL="514350" marR="0" lvl="0" indent="-51435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장소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휴게실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편의실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제한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사유 : 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신입생 보관 이삿짐</a:t>
            </a:r>
            <a:r>
              <a:rPr kumimoji="1" lang="ko-KR" altLang="en-US" sz="3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분실 예방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유의 사항 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많이 불편하시겠지만 양해하여 주시기 </a:t>
            </a: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바라며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적극적인 협조를 </a:t>
            </a:r>
            <a:r>
              <a:rPr kumimoji="1" lang="ko-KR" altLang="en-US" sz="2800" b="1" dirty="0" err="1" smtClean="0">
                <a:latin typeface="+mn-ea"/>
                <a:cs typeface="굴림" pitchFamily="50" charset="-127"/>
              </a:rPr>
              <a:t>부탁드립니다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.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166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3813</TotalTime>
  <Words>57</Words>
  <Application>Microsoft Office PowerPoint</Application>
  <PresentationFormat>화면 슬라이드 쇼(4:3)</PresentationFormat>
  <Paragraphs>55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161</cp:revision>
  <cp:lastPrinted>2015-05-14T07:35:05Z</cp:lastPrinted>
  <dcterms:created xsi:type="dcterms:W3CDTF">2014-09-18T04:50:24Z</dcterms:created>
  <dcterms:modified xsi:type="dcterms:W3CDTF">2015-05-14T07:39:38Z</dcterms:modified>
</cp:coreProperties>
</file>