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6" r:id="rId2"/>
    <p:sldId id="277" r:id="rId3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0" y="0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60" y="0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6" tIns="46768" rIns="93536" bIns="4676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9"/>
            <a:ext cx="5438140" cy="4466987"/>
          </a:xfrm>
          <a:prstGeom prst="rect">
            <a:avLst/>
          </a:prstGeom>
        </p:spPr>
        <p:txBody>
          <a:bodyPr vert="horz" lIns="93536" tIns="46768" rIns="93536" bIns="46768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0" y="9428585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60" y="9428585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135599"/>
            <a:ext cx="4828400" cy="713262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54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알      </a:t>
              </a:r>
              <a:r>
                <a:rPr lang="ko-KR" altLang="en-US" sz="5400" b="1" dirty="0" err="1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림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718" y="945786"/>
            <a:ext cx="9001154" cy="4955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54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단수 안내</a:t>
            </a:r>
            <a:endParaRPr kumimoji="1" lang="en-US" altLang="ko-KR" sz="5400" b="1" dirty="0" smtClean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3200" b="1" dirty="0" smtClean="0">
              <a:solidFill>
                <a:srgbClr val="002060"/>
              </a:solidFill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1.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일시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: 201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6. 5. 4(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수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).</a:t>
            </a:r>
            <a:r>
              <a:rPr kumimoji="1" lang="en-US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10:00~16:00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dirty="0" smtClean="0">
                <a:latin typeface="+mn-ea"/>
                <a:cs typeface="굴림" pitchFamily="50" charset="-127"/>
              </a:rPr>
              <a:t>                                                      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2. 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해당건물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국제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1,2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호관 전체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3.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사유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ea"/>
                <a:cs typeface="굴림" pitchFamily="50" charset="-127"/>
              </a:rPr>
              <a:t>8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ea"/>
                <a:cs typeface="굴림" pitchFamily="50" charset="-127"/>
              </a:rPr>
              <a:t>호관 급수관 교체 공사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3200" b="1" dirty="0"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4.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공사업체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㈜</a:t>
            </a:r>
            <a:r>
              <a:rPr kumimoji="1" lang="ko-KR" altLang="en-US" sz="3200" b="1" i="0" u="none" strike="noStrike" cap="none" normalizeH="0" baseline="0" dirty="0" err="1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하서건축</a:t>
            </a:r>
            <a:endParaRPr kumimoji="1" lang="ko-KR" altLang="ko-KR" sz="32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135599"/>
            <a:ext cx="4828400" cy="713262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en-US" altLang="ko-KR" sz="6000" b="1" dirty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N</a:t>
              </a:r>
              <a:r>
                <a:rPr lang="en-US" altLang="ko-KR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otice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4283" y="348744"/>
            <a:ext cx="9001154" cy="575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4400" b="1" dirty="0" smtClean="0">
              <a:solidFill>
                <a:srgbClr val="002060"/>
              </a:solidFill>
              <a:latin typeface="+mj-lt"/>
              <a:ea typeface="HY견고딕" panose="02030600000101010101" pitchFamily="18" charset="-127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54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Cut off the water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3200" b="1" dirty="0"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1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. Date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201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6. 5. 4(Wed).</a:t>
            </a:r>
            <a:r>
              <a:rPr kumimoji="1" lang="en-US" altLang="ko-KR" sz="3200" dirty="0" smtClean="0">
                <a:latin typeface="+mn-ea"/>
                <a:cs typeface="굴림" pitchFamily="50" charset="-127"/>
              </a:rPr>
              <a:t> </a:t>
            </a:r>
            <a:r>
              <a:rPr kumimoji="1" lang="en-US" altLang="ko-KR" sz="32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10:00~16:00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b="1" dirty="0"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. </a:t>
            </a:r>
            <a:r>
              <a:rPr kumimoji="1" lang="en-US" altLang="ko-KR" sz="3200" b="1" dirty="0" smtClean="0">
                <a:latin typeface="+mn-ea"/>
                <a:cs typeface="굴림" pitchFamily="50" charset="-127"/>
              </a:rPr>
              <a:t>Place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en-US" altLang="ko-KR" sz="3200" b="1" dirty="0" smtClean="0">
                <a:latin typeface="+mn-ea"/>
                <a:cs typeface="굴림" pitchFamily="50" charset="-127"/>
              </a:rPr>
              <a:t>International House1,2</a:t>
            </a:r>
            <a:endParaRPr kumimoji="1" lang="en-US" altLang="ko-KR" sz="36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b="1" dirty="0">
              <a:solidFill>
                <a:srgbClr val="002060"/>
              </a:solidFill>
              <a:latin typeface="+mn-ea"/>
              <a:cs typeface="굴림" pitchFamily="50" charset="-127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3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. </a:t>
            </a:r>
            <a:r>
              <a:rPr kumimoji="1" lang="en-US" altLang="ko-KR" sz="3200" b="1" dirty="0" smtClean="0">
                <a:latin typeface="+mn-ea"/>
                <a:cs typeface="굴림" pitchFamily="50" charset="-127"/>
              </a:rPr>
              <a:t>Reason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</a:t>
            </a:r>
            <a:r>
              <a:rPr kumimoji="1" lang="en-US" altLang="ko-KR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Building No.8 replacing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dirty="0">
                <a:solidFill>
                  <a:srgbClr val="0070C0"/>
                </a:solidFill>
                <a:latin typeface="+mn-ea"/>
                <a:cs typeface="굴림" pitchFamily="50" charset="-127"/>
              </a:rPr>
              <a:t> </a:t>
            </a:r>
            <a:r>
              <a:rPr kumimoji="1" lang="en-US" altLang="ko-KR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               </a:t>
            </a:r>
            <a:r>
              <a:rPr kumimoji="1" lang="en-US" altLang="ko-KR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the </a:t>
            </a:r>
            <a:r>
              <a:rPr kumimoji="1" lang="en-US" altLang="ko-KR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water line construction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4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. </a:t>
            </a:r>
            <a:r>
              <a:rPr kumimoji="1" lang="en-US" altLang="ko-KR" sz="3200" b="1" dirty="0" smtClean="0">
                <a:latin typeface="+mn-ea"/>
                <a:cs typeface="굴림" pitchFamily="50" charset="-127"/>
              </a:rPr>
              <a:t>Construction company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dirty="0" smtClean="0">
                <a:latin typeface="+mn-ea"/>
                <a:cs typeface="굴림" pitchFamily="50" charset="-127"/>
              </a:rPr>
              <a:t>                  (Corp.)</a:t>
            </a:r>
            <a:r>
              <a:rPr kumimoji="1" lang="en-US" altLang="ko-KR" sz="3200" b="1" i="0" u="none" strike="noStrike" cap="none" normalizeH="0" baseline="0" dirty="0" err="1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Haseo</a:t>
            </a:r>
            <a:r>
              <a:rPr kumimoji="1" lang="en-US" altLang="ko-KR" sz="3200" b="1" dirty="0" smtClean="0">
                <a:latin typeface="+mn-ea"/>
              </a:rPr>
              <a:t>-construction</a:t>
            </a:r>
            <a:endParaRPr kumimoji="1" lang="ko-KR" altLang="ko-KR" sz="3200" b="0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647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3981</TotalTime>
  <Words>54</Words>
  <Application>Microsoft Office PowerPoint</Application>
  <PresentationFormat>화면 슬라이드 쇼(4:3)</PresentationFormat>
  <Paragraphs>60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169</cp:revision>
  <cp:lastPrinted>2016-04-26T07:45:13Z</cp:lastPrinted>
  <dcterms:created xsi:type="dcterms:W3CDTF">2014-09-18T04:50:24Z</dcterms:created>
  <dcterms:modified xsi:type="dcterms:W3CDTF">2016-04-26T07:48:28Z</dcterms:modified>
</cp:coreProperties>
</file>