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9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21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22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9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21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  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      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9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22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목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 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      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chemeClr val="tx2"/>
                </a:solidFill>
                <a:latin typeface="+mj-ea"/>
                <a:ea typeface="+mj-ea"/>
              </a:rPr>
              <a:t>Notification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        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</a:rPr>
              <a:t>P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est control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3200" dirty="0" smtClean="0"/>
              <a:t> </a:t>
            </a:r>
            <a:r>
              <a:rPr lang="en-US" altLang="ko-KR" sz="700" dirty="0" smtClean="0"/>
              <a:t>           </a:t>
            </a:r>
            <a:r>
              <a:rPr lang="en-US" altLang="ko-KR" sz="2800" b="1" dirty="0" smtClean="0"/>
              <a:t>-</a:t>
            </a:r>
            <a:r>
              <a:rPr lang="en-US" altLang="ko-KR" sz="3200" dirty="0" smtClean="0"/>
              <a:t> </a:t>
            </a:r>
            <a:r>
              <a:rPr lang="en-US" altLang="ko-KR" sz="2800" b="1" dirty="0" smtClean="0"/>
              <a:t>Date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: 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September 22</a:t>
            </a:r>
            <a:r>
              <a:rPr lang="en-US" altLang="ko-KR" sz="2800" b="1" dirty="0" smtClean="0"/>
              <a:t>(</a:t>
            </a:r>
            <a:r>
              <a:rPr lang="en-US" altLang="ko-KR" sz="2800" b="1" dirty="0" smtClean="0"/>
              <a:t>Thursday</a:t>
            </a:r>
            <a:r>
              <a:rPr lang="en-US" altLang="ko-KR" sz="2800" b="1" dirty="0" smtClean="0"/>
              <a:t>)</a:t>
            </a:r>
            <a:endParaRPr lang="en-US" altLang="ko-KR" sz="2800" b="1" dirty="0"/>
          </a:p>
          <a:p>
            <a:r>
              <a:rPr lang="en-US" altLang="ko-KR" sz="2800" b="1" dirty="0" smtClean="0"/>
              <a:t>    - Time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: </a:t>
            </a:r>
            <a:r>
              <a:rPr lang="en-US" altLang="ko-KR" sz="2800" b="1" dirty="0" err="1" smtClean="0"/>
              <a:t>a.m</a:t>
            </a:r>
            <a:r>
              <a:rPr lang="en-US" altLang="ko-KR" sz="2800" b="1" dirty="0" smtClean="0"/>
              <a:t> 9:30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~ </a:t>
            </a:r>
            <a:r>
              <a:rPr lang="en-US" altLang="ko-KR" sz="2800" b="1" dirty="0" err="1" smtClean="0"/>
              <a:t>p.m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5:30</a:t>
            </a:r>
            <a:r>
              <a:rPr lang="ko-KR" altLang="en-US" sz="2800" b="1" dirty="0" smtClean="0"/>
              <a:t> </a:t>
            </a:r>
            <a:r>
              <a:rPr lang="ko-KR" altLang="en-US" sz="2000" b="1" dirty="0" smtClean="0"/>
              <a:t/>
            </a:r>
            <a:br>
              <a:rPr lang="ko-KR" altLang="en-US" sz="2000" b="1" dirty="0" smtClean="0"/>
            </a:br>
            <a:endParaRPr lang="en-US" altLang="ko-KR" sz="2000" b="1" dirty="0" smtClean="0"/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800" b="1" dirty="0" smtClean="0"/>
              <a:t> </a:t>
            </a:r>
            <a:endParaRPr lang="en-US" altLang="ko-KR" sz="2800" b="1" dirty="0" smtClean="0"/>
          </a:p>
          <a:p>
            <a:pPr algn="ctr"/>
            <a:endParaRPr lang="en-US" altLang="ko-KR" sz="1600" b="1" dirty="0"/>
          </a:p>
          <a:p>
            <a:r>
              <a:rPr lang="en-US" altLang="ko-KR" sz="2800" b="1" dirty="0" smtClean="0"/>
              <a:t> </a:t>
            </a:r>
            <a:r>
              <a:rPr lang="en-US" altLang="ko-KR" sz="2600" b="1" dirty="0" smtClean="0"/>
              <a:t>1. Please control your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clothes</a:t>
            </a:r>
            <a:r>
              <a:rPr lang="en-US" altLang="ko-KR" sz="2600" b="1" dirty="0" smtClean="0"/>
              <a:t>,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foods</a:t>
            </a:r>
            <a:r>
              <a:rPr lang="en-US" altLang="ko-KR" sz="2600" b="1" dirty="0" smtClean="0"/>
              <a:t>,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bedclothes</a:t>
            </a:r>
            <a:r>
              <a:rPr lang="en-US" altLang="ko-KR" sz="2600" b="1" dirty="0" smtClean="0"/>
              <a:t> etc.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b="1" dirty="0" smtClean="0"/>
              <a:t> </a:t>
            </a:r>
          </a:p>
          <a:p>
            <a:r>
              <a:rPr lang="en-US" altLang="ko-KR" sz="2800" b="1" dirty="0" smtClean="0"/>
              <a:t> </a:t>
            </a:r>
            <a:r>
              <a:rPr lang="en-US" altLang="ko-KR" sz="2600" b="1" dirty="0" smtClean="0"/>
              <a:t>2. Please be careful not to lose your </a:t>
            </a:r>
            <a:r>
              <a:rPr lang="en-US" altLang="ko-KR" sz="2600" b="1" dirty="0" smtClean="0">
                <a:solidFill>
                  <a:srgbClr val="FF0000"/>
                </a:solidFill>
              </a:rPr>
              <a:t>valuables</a:t>
            </a:r>
            <a:r>
              <a:rPr lang="en-US" altLang="ko-KR" sz="2600" b="1" dirty="0" smtClean="0"/>
              <a:t>.</a:t>
            </a:r>
            <a:br>
              <a:rPr lang="en-US" altLang="ko-KR" sz="2600" b="1" dirty="0" smtClean="0"/>
            </a:br>
            <a:endParaRPr lang="en-US" altLang="ko-KR" sz="2600" b="1" dirty="0"/>
          </a:p>
          <a:p>
            <a:pPr algn="ctr"/>
            <a:r>
              <a:rPr lang="en-US" altLang="ko-KR" sz="2800" b="1" dirty="0" smtClean="0"/>
              <a:t>Thank you for your cooperation.</a:t>
            </a:r>
            <a:br>
              <a:rPr lang="en-US" altLang="ko-KR" sz="2800" b="1" dirty="0" smtClean="0"/>
            </a:b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070020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19</Words>
  <Application>Microsoft Office PowerPoint</Application>
  <PresentationFormat>화면 슬라이드 쇼(4:3)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48</cp:revision>
  <cp:lastPrinted>2016-07-11T00:40:56Z</cp:lastPrinted>
  <dcterms:created xsi:type="dcterms:W3CDTF">2013-04-10T06:15:15Z</dcterms:created>
  <dcterms:modified xsi:type="dcterms:W3CDTF">2016-09-09T00:19:59Z</dcterms:modified>
</cp:coreProperties>
</file>