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28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8" y="0"/>
            <a:ext cx="2945659" cy="496332"/>
          </a:xfrm>
          <a:prstGeom prst="rect">
            <a:avLst/>
          </a:prstGeom>
        </p:spPr>
        <p:txBody>
          <a:bodyPr vert="horz" lIns="93542" tIns="46772" rIns="93542" bIns="4677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50" y="0"/>
            <a:ext cx="2945659" cy="496332"/>
          </a:xfrm>
          <a:prstGeom prst="rect">
            <a:avLst/>
          </a:prstGeom>
        </p:spPr>
        <p:txBody>
          <a:bodyPr vert="horz" lIns="93542" tIns="46772" rIns="93542" bIns="46772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2016-04-04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42" tIns="46772" rIns="93542" bIns="46772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6"/>
            <a:ext cx="5438140" cy="4466987"/>
          </a:xfrm>
          <a:prstGeom prst="rect">
            <a:avLst/>
          </a:prstGeom>
        </p:spPr>
        <p:txBody>
          <a:bodyPr vert="horz" lIns="93542" tIns="46772" rIns="93542" bIns="46772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8" y="9428583"/>
            <a:ext cx="2945659" cy="496332"/>
          </a:xfrm>
          <a:prstGeom prst="rect">
            <a:avLst/>
          </a:prstGeom>
        </p:spPr>
        <p:txBody>
          <a:bodyPr vert="horz" lIns="93542" tIns="46772" rIns="93542" bIns="4677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50" y="9428583"/>
            <a:ext cx="2945659" cy="496332"/>
          </a:xfrm>
          <a:prstGeom prst="rect">
            <a:avLst/>
          </a:prstGeom>
        </p:spPr>
        <p:txBody>
          <a:bodyPr vert="horz" lIns="93542" tIns="46772" rIns="93542" bIns="46772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2016-04-04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2016-04-04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2016-04-04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2016-04-04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2016-04-04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2016-04-04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2016-04-04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339753" y="-46167"/>
            <a:ext cx="4752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b="1" dirty="0" smtClean="0">
                <a:latin typeface="+mj-ea"/>
                <a:ea typeface="+mj-ea"/>
              </a:rPr>
              <a:t>공  지  사  항</a:t>
            </a:r>
            <a:endParaRPr lang="ko-KR" altLang="en-US" sz="4800" b="1" dirty="0"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4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월 정기 방역 실시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500" dirty="0" smtClean="0"/>
              <a:t>       </a:t>
            </a:r>
            <a:r>
              <a:rPr lang="en-US" altLang="ko-KR" sz="2000" b="1" dirty="0" smtClean="0"/>
              <a:t>-</a:t>
            </a:r>
            <a:r>
              <a:rPr lang="en-US" altLang="ko-KR" sz="2400" dirty="0" smtClean="0"/>
              <a:t> </a:t>
            </a:r>
            <a:r>
              <a:rPr lang="ko-KR" altLang="en-US" sz="2000" b="1" dirty="0" smtClean="0"/>
              <a:t>일시 </a:t>
            </a:r>
            <a:r>
              <a:rPr lang="en-US" altLang="ko-KR" sz="2000" b="1" dirty="0" smtClean="0"/>
              <a:t>: 4</a:t>
            </a:r>
            <a:r>
              <a:rPr lang="ko-KR" altLang="en-US" sz="2000" b="1" dirty="0" smtClean="0"/>
              <a:t>월 </a:t>
            </a:r>
            <a:r>
              <a:rPr lang="en-US" altLang="ko-KR" sz="2000" b="1" dirty="0"/>
              <a:t>5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화</a:t>
            </a:r>
            <a:r>
              <a:rPr lang="en-US" altLang="ko-KR" sz="2000" b="1" dirty="0" smtClean="0"/>
              <a:t>) </a:t>
            </a:r>
            <a:r>
              <a:rPr lang="en-US" altLang="ko-KR" sz="2000" b="1" dirty="0" smtClean="0"/>
              <a:t>~ </a:t>
            </a:r>
            <a:r>
              <a:rPr lang="en-US" altLang="ko-KR" sz="2000" b="1" dirty="0"/>
              <a:t>4</a:t>
            </a:r>
            <a:r>
              <a:rPr lang="ko-KR" altLang="en-US" sz="2000" b="1" dirty="0" smtClean="0"/>
              <a:t>월 </a:t>
            </a:r>
            <a:r>
              <a:rPr lang="en-US" altLang="ko-KR" sz="2000" b="1" dirty="0"/>
              <a:t>6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/>
              <a:t>수</a:t>
            </a:r>
            <a:r>
              <a:rPr lang="en-US" altLang="ko-KR" sz="2000" b="1" smtClean="0"/>
              <a:t>)</a:t>
            </a:r>
            <a:endParaRPr lang="en-US" altLang="ko-KR" sz="2000" b="1" dirty="0" smtClean="0"/>
          </a:p>
          <a:p>
            <a:r>
              <a:rPr lang="en-US" altLang="ko-KR" sz="900" b="1" dirty="0" smtClean="0"/>
              <a:t> </a:t>
            </a:r>
            <a:r>
              <a:rPr lang="en-US" altLang="ko-KR" sz="2000" b="1" dirty="0" smtClean="0"/>
              <a:t>  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오전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오후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사이</a:t>
            </a:r>
            <a:br>
              <a:rPr lang="ko-KR" altLang="en-US" sz="2000" b="1" dirty="0" smtClean="0"/>
            </a:br>
            <a:r>
              <a:rPr lang="ko-KR" altLang="en-US" sz="900" b="1" dirty="0" smtClean="0"/>
              <a:t> </a:t>
            </a: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해당 호관 </a:t>
            </a:r>
            <a:r>
              <a:rPr lang="en-US" altLang="ko-KR" sz="2000" b="1" dirty="0" smtClean="0"/>
              <a:t> </a:t>
            </a:r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4</a:t>
            </a:r>
            <a:r>
              <a:rPr lang="ko-KR" altLang="en-US" sz="2400" b="1" dirty="0" smtClean="0"/>
              <a:t>월 </a:t>
            </a:r>
            <a:r>
              <a:rPr lang="en-US" altLang="ko-KR" sz="2400" b="1" dirty="0"/>
              <a:t>5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화</a:t>
            </a:r>
            <a:r>
              <a:rPr lang="en-US" altLang="ko-KR" sz="2400" b="1" dirty="0" smtClean="0"/>
              <a:t>)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</a:p>
          <a:p>
            <a:r>
              <a:rPr lang="ko-KR" altLang="en-US" sz="2400" b="1" dirty="0" smtClean="0"/>
              <a:t>                     입지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           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4</a:t>
            </a:r>
            <a:r>
              <a:rPr lang="ko-KR" altLang="en-US" sz="2400" b="1" dirty="0" smtClean="0"/>
              <a:t>월 </a:t>
            </a:r>
            <a:r>
              <a:rPr lang="en-US" altLang="ko-KR" sz="2400" b="1" dirty="0"/>
              <a:t>6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/>
              <a:t>수</a:t>
            </a:r>
            <a:r>
              <a:rPr lang="en-US" altLang="ko-KR" sz="2400" b="1" dirty="0" smtClean="0"/>
              <a:t>) </a:t>
            </a:r>
            <a:r>
              <a:rPr lang="en-US" altLang="ko-KR" sz="2400" b="1" dirty="0" smtClean="0"/>
              <a:t>: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</a:t>
            </a:r>
            <a:r>
              <a:rPr lang="ko-KR" altLang="en-US" sz="2400" b="1" dirty="0" smtClean="0"/>
              <a:t>인재양성관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</a:p>
          <a:p>
            <a:r>
              <a:rPr lang="en-US" altLang="ko-KR" sz="2400" b="1" dirty="0" smtClean="0"/>
              <a:t>                     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          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  <a:endParaRPr lang="en-US" altLang="ko-KR" sz="24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>
                <a:solidFill>
                  <a:srgbClr val="FF0000"/>
                </a:solidFill>
              </a:rPr>
              <a:t>일정은 상황에 따라 변경될 수 있습니다</a:t>
            </a:r>
            <a:r>
              <a:rPr lang="en-US" altLang="ko-KR" sz="2000" b="1" dirty="0"/>
              <a:t>.</a:t>
            </a:r>
            <a:endParaRPr lang="ko-KR" altLang="en-US" sz="20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정리하여 주시기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2.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3.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1391</TotalTime>
  <Words>13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40</cp:revision>
  <cp:lastPrinted>2016-04-04T04:33:43Z</cp:lastPrinted>
  <dcterms:created xsi:type="dcterms:W3CDTF">2013-04-10T06:15:15Z</dcterms:created>
  <dcterms:modified xsi:type="dcterms:W3CDTF">2016-04-04T04:35:02Z</dcterms:modified>
</cp:coreProperties>
</file>