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60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2016-09-26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2016-09-26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8"/>
          <p:cNvSpPr>
            <a:spLocks noChangeArrowheads="1"/>
          </p:cNvSpPr>
          <p:nvPr/>
        </p:nvSpPr>
        <p:spPr bwMode="auto">
          <a:xfrm>
            <a:off x="0" y="-1"/>
            <a:ext cx="9144000" cy="857233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5400" b="1" dirty="0" smtClean="0">
                <a:solidFill>
                  <a:srgbClr val="FF0000"/>
                </a:solidFill>
                <a:latin typeface="+mn-ea"/>
              </a:rPr>
              <a:t>무인 </a:t>
            </a:r>
            <a:r>
              <a:rPr lang="ko-KR" altLang="en-US" sz="5400" b="1" u="none" dirty="0" smtClean="0">
                <a:solidFill>
                  <a:srgbClr val="FF0000"/>
                </a:solidFill>
                <a:latin typeface="+mn-ea"/>
              </a:rPr>
              <a:t>이륜차 폐기 안내</a:t>
            </a:r>
            <a:endParaRPr lang="ko-KR" altLang="ko-KR" sz="5400" b="1" u="none" dirty="0">
              <a:solidFill>
                <a:srgbClr val="FF0000"/>
              </a:solidFill>
              <a:latin typeface="+mn-ea"/>
            </a:endParaRPr>
          </a:p>
        </p:txBody>
      </p:sp>
      <p:pic>
        <p:nvPicPr>
          <p:cNvPr id="3" name="Picture 19" descr="UI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모서리가 둥근 직사각형 4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8" name="직사각형 7"/>
          <p:cNvSpPr/>
          <p:nvPr/>
        </p:nvSpPr>
        <p:spPr>
          <a:xfrm>
            <a:off x="142844" y="1196752"/>
            <a:ext cx="9253692" cy="489364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3600" b="1" dirty="0" smtClean="0">
                <a:solidFill>
                  <a:srgbClr val="FF0000"/>
                </a:solidFill>
              </a:rPr>
              <a:t>유예 기간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: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10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월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10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일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월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)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까지</a:t>
            </a:r>
            <a:endParaRPr lang="en-US" altLang="ko-KR" sz="3600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endParaRPr lang="en-US" altLang="ko-KR" sz="32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0070C0"/>
                </a:solidFill>
              </a:rPr>
              <a:t>2. </a:t>
            </a:r>
            <a:r>
              <a:rPr lang="ko-KR" altLang="en-US" sz="3600" b="1" dirty="0" smtClean="0">
                <a:solidFill>
                  <a:srgbClr val="0070C0"/>
                </a:solidFill>
              </a:rPr>
              <a:t>폐기 대상</a:t>
            </a:r>
            <a:r>
              <a:rPr lang="en-US" altLang="ko-KR" sz="3600" b="1" dirty="0" smtClean="0">
                <a:solidFill>
                  <a:srgbClr val="0070C0"/>
                </a:solidFill>
              </a:rPr>
              <a:t>: </a:t>
            </a:r>
            <a:r>
              <a:rPr lang="ko-KR" altLang="en-US" sz="3600" b="1" dirty="0" smtClean="0">
                <a:solidFill>
                  <a:srgbClr val="0070C0"/>
                </a:solidFill>
              </a:rPr>
              <a:t>등록 스티커를 </a:t>
            </a:r>
            <a:r>
              <a:rPr lang="ko-KR" altLang="en-US" sz="3600" b="1" dirty="0" err="1" smtClean="0">
                <a:solidFill>
                  <a:srgbClr val="0070C0"/>
                </a:solidFill>
              </a:rPr>
              <a:t>미부착한</a:t>
            </a:r>
            <a:r>
              <a:rPr lang="ko-KR" altLang="en-US" sz="3600" b="1" dirty="0" smtClean="0">
                <a:solidFill>
                  <a:srgbClr val="0070C0"/>
                </a:solidFill>
              </a:rPr>
              <a:t> 경우</a:t>
            </a:r>
            <a:endParaRPr lang="en-US" altLang="ko-KR" sz="3600" b="1" dirty="0" smtClean="0">
              <a:solidFill>
                <a:srgbClr val="0070C0"/>
              </a:solidFill>
            </a:endParaRPr>
          </a:p>
          <a:p>
            <a:endParaRPr lang="en-US" altLang="ko-KR" sz="3200" b="1" dirty="0" smtClean="0"/>
          </a:p>
          <a:p>
            <a:r>
              <a:rPr lang="en-US" altLang="ko-KR" sz="3200" b="1" dirty="0" smtClean="0"/>
              <a:t>3. </a:t>
            </a:r>
            <a:r>
              <a:rPr lang="ko-KR" altLang="en-US" sz="3200" b="1" dirty="0" smtClean="0"/>
              <a:t>유의사항</a:t>
            </a:r>
            <a:endParaRPr lang="en-US" altLang="ko-KR" sz="3200" b="1" i="1" dirty="0" smtClean="0"/>
          </a:p>
          <a:p>
            <a:r>
              <a:rPr lang="en-US" altLang="ko-KR" sz="2800" b="1" dirty="0" smtClean="0"/>
              <a:t> </a:t>
            </a:r>
            <a:r>
              <a:rPr lang="ko-KR" altLang="en-US" sz="2800" b="1" dirty="0" smtClean="0"/>
              <a:t>가</a:t>
            </a:r>
            <a:r>
              <a:rPr lang="en-US" altLang="ko-KR" sz="2800" b="1" dirty="0" smtClean="0"/>
              <a:t>. </a:t>
            </a:r>
            <a:r>
              <a:rPr lang="en-US" altLang="ko-KR" sz="2800" b="1" dirty="0" smtClean="0">
                <a:solidFill>
                  <a:srgbClr val="FF0000"/>
                </a:solidFill>
              </a:rPr>
              <a:t>10</a:t>
            </a:r>
            <a:r>
              <a:rPr lang="ko-KR" altLang="en-US" sz="2800" b="1" dirty="0" smtClean="0">
                <a:solidFill>
                  <a:srgbClr val="FF0000"/>
                </a:solidFill>
              </a:rPr>
              <a:t>월</a:t>
            </a:r>
            <a:r>
              <a:rPr lang="en-US" altLang="ko-KR" sz="2800" b="1" dirty="0" smtClean="0">
                <a:solidFill>
                  <a:srgbClr val="FF0000"/>
                </a:solidFill>
              </a:rPr>
              <a:t>10</a:t>
            </a:r>
            <a:r>
              <a:rPr lang="ko-KR" altLang="en-US" sz="2800" b="1" dirty="0" smtClean="0">
                <a:solidFill>
                  <a:srgbClr val="FF0000"/>
                </a:solidFill>
              </a:rPr>
              <a:t>일까지 각 호관 </a:t>
            </a:r>
            <a:r>
              <a:rPr lang="ko-KR" altLang="en-US" sz="2800" b="1" dirty="0" smtClean="0">
                <a:solidFill>
                  <a:srgbClr val="FF0000"/>
                </a:solidFill>
              </a:rPr>
              <a:t>관리실에 이륜차 등록 문의</a:t>
            </a:r>
            <a:endParaRPr lang="en-US" altLang="ko-KR" sz="2800" b="1" dirty="0" smtClean="0">
              <a:solidFill>
                <a:srgbClr val="FF0000"/>
              </a:solidFill>
            </a:endParaRPr>
          </a:p>
          <a:p>
            <a:r>
              <a:rPr lang="en-US" altLang="ko-KR" sz="2800" b="1" dirty="0"/>
              <a:t> </a:t>
            </a:r>
            <a:r>
              <a:rPr lang="ko-KR" altLang="en-US" sz="2800" b="1" dirty="0" smtClean="0"/>
              <a:t>나</a:t>
            </a:r>
            <a:r>
              <a:rPr lang="en-US" altLang="ko-KR" sz="2800" b="1" dirty="0" smtClean="0"/>
              <a:t>. </a:t>
            </a:r>
            <a:r>
              <a:rPr lang="ko-KR" altLang="en-US" sz="2800" b="1" dirty="0" smtClean="0"/>
              <a:t>무인 이륜차로 간주되어 안내문이 부착된 경우에는</a:t>
            </a:r>
            <a:r>
              <a:rPr lang="en-US" altLang="ko-KR" sz="2800" b="1" dirty="0" smtClean="0"/>
              <a:t> </a:t>
            </a:r>
          </a:p>
          <a:p>
            <a:r>
              <a:rPr lang="ko-KR" altLang="en-US" sz="2800" b="1" dirty="0" smtClean="0"/>
              <a:t>      폐기 </a:t>
            </a:r>
            <a:r>
              <a:rPr lang="ko-KR" altLang="en-US" sz="2800" b="1" dirty="0" smtClean="0"/>
              <a:t>처분할 예정입니다</a:t>
            </a:r>
            <a:r>
              <a:rPr lang="en-US" altLang="ko-KR" sz="2800" b="1" dirty="0" smtClean="0"/>
              <a:t>.</a:t>
            </a:r>
          </a:p>
          <a:p>
            <a:r>
              <a:rPr lang="en-US" altLang="ko-KR" sz="2800" b="1" dirty="0"/>
              <a:t> </a:t>
            </a:r>
            <a:r>
              <a:rPr lang="en-US" altLang="ko-KR" sz="2800" b="1" dirty="0" smtClean="0"/>
              <a:t>     </a:t>
            </a:r>
            <a:r>
              <a:rPr lang="ko-KR" altLang="en-US" sz="2800" b="1" dirty="0" smtClean="0"/>
              <a:t>반드시 기간 내 이륜차 등록하시기 바랍니다</a:t>
            </a:r>
            <a:r>
              <a:rPr lang="en-US" altLang="ko-KR" sz="2800" b="1" dirty="0" smtClean="0"/>
              <a:t>.</a:t>
            </a:r>
            <a:r>
              <a:rPr lang="en-US" altLang="ko-KR" sz="2800" b="1" dirty="0" smtClean="0"/>
              <a:t>                                </a:t>
            </a:r>
          </a:p>
          <a:p>
            <a:endParaRPr lang="en-US" altLang="ko-KR" sz="3200" b="1" dirty="0"/>
          </a:p>
        </p:txBody>
      </p:sp>
      <p:pic>
        <p:nvPicPr>
          <p:cNvPr id="4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4735" y="6062763"/>
            <a:ext cx="4032447" cy="7647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2470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62</Words>
  <Application>Microsoft Office PowerPoint</Application>
  <PresentationFormat>화면 슬라이드 쇼(4:3)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67</cp:revision>
  <cp:lastPrinted>2016-09-20T09:33:24Z</cp:lastPrinted>
  <dcterms:created xsi:type="dcterms:W3CDTF">2013-04-10T06:15:15Z</dcterms:created>
  <dcterms:modified xsi:type="dcterms:W3CDTF">2016-09-26T12:50:49Z</dcterms:modified>
</cp:coreProperties>
</file>